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trictFirstAndLastChar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ahyp="http://schemas.microsoft.com/office/drawing/2018/hyperlinkcolor" xmlns:c="http://schemas.openxmlformats.org/drawingml/2006/chart" xmlns:com="http://schemas.openxmlformats.org/drawingml/2006/compatibility" xmlns:dgm="http://schemas.openxmlformats.org/drawingml/2006/diagram" xmlns:go="http://customooxmlschemas.google.com/" xmlns:mc="http://schemas.openxmlformats.org/markup-compatibility/2006" xmlns:mv="urn:schemas-microsoft-com:mac:vml" xmlns:o="urn:schemas-microsoft-com:office:office" xmlns:p14="http://schemas.microsoft.com/office/powerpoint/2010/main" xmlns:p15="http://schemas.microsoft.com/office/powerpoint/2012/main" xmlns:pvml="urn:schemas-microsoft-com:office:powerpoint" xmlns:v="urn:schemas-microsoft-com:vml" roundtripDataSignature="AMtx7mhnt6+2cMoUS9LBYOCa1EWD7xQUpA==" r:id="rId7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07EA5-3BA7-4D30-8E24-C62493766EA5}">
  <a:tblStyle styleId="{E8007EA5-3BA7-4D30-8E24-C62493766EA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8788"/>
    <p:restoredTop sz="93419"/>
  </p:normalViewPr>
  <p:slideViewPr>
    <p:cSldViewPr snapToGrid="0">
      <p:cViewPr varScale="1">
        <p:scale>
          <a:sx d="100" n="196"/>
          <a:sy d="100" n="196"/>
        </p:scale>
        <p:origin x="672" y="16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sorterViewPr>
    <p:cViewPr>
      <p:scale>
        <a:sx d="100" n="80"/>
        <a:sy d="100" n="80"/>
      </p:scale>
      <p:origin x="0" y="0"/>
    </p:cViewPr>
  </p:sorter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8" Type="http://schemas.openxmlformats.org/officeDocument/2006/relationships/presProps" Target="presProps.xml" /><Relationship Id="rId11" Type="http://schemas.openxmlformats.org/officeDocument/2006/relationships/tableStyles" Target="tableStyles.xml" /><Relationship Id="rId7" Type="http://customschemas.google.com/relationships/presentationmetadata" Target="metadata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cap="none" i="0" strike="noStrike" sz="3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81000" lvl="0" marL="457200" marR="0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b="1" cap="none" i="0" strike="noStrike" sz="24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61950" lvl="1" marL="914400" marR="0" rtl="0"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  <a:defRPr b="1" cap="none" i="0" strike="noStrike" sz="21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1" cap="none" i="0" strike="noStrike" sz="18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23850" lvl="3" marL="1828800" marR="0" rtl="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  <a:defRPr b="1" cap="none" i="0" strike="noStrike" sz="15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23850" lvl="4" marL="2286000" marR="0" rtl="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  <a:defRPr b="1" cap="none" i="0" strike="noStrike" sz="15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23850" lvl="5" marL="2743200" marR="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cap="none" i="0" strike="noStrike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23850" lvl="6" marL="3200400" marR="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cap="none" i="0" strike="noStrike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23850" lvl="7" marL="3657600" marR="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cap="none" i="0" strike="noStrike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23850" lvl="8" marL="4114800" marR="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cap="none" i="0" strike="noStrike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9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9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i="0" strike="noStrike" sz="9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i="0" strike="noStrike" sz="9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i="0" strike="noStrike" sz="9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i="0" strike="noStrike" sz="9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i="0" strike="noStrike" sz="9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i="0" strike="noStrike" sz="9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i="0" strike="noStrike" sz="9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i="0" strike="noStrike" sz="9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i="0" strike="noStrike" sz="9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Statistics Background for Metabolomics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Alex Sánchez-Pla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we come from</a:t>
            </a:r>
          </a:p>
        </p:txBody>
      </p:sp>
      <p:pic>
        <p:nvPicPr>
          <p:cNvPr descr="1-StatisticsBackground_insertimage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25400"/>
            <a:ext cx="9144000" cy="508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we come from</a:t>
            </a:r>
          </a:p>
        </p:txBody>
      </p:sp>
      <p:pic>
        <p:nvPicPr>
          <p:cNvPr descr="1-StatisticsBackground_insertimage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" y="0"/>
            <a:ext cx="83439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4635500"/>
            <a:ext cx="9144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From spectra and Images to Data Tables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we are heading</a:t>
            </a:r>
          </a:p>
        </p:txBody>
      </p:sp>
      <p:pic>
        <p:nvPicPr>
          <p:cNvPr descr="1-StatisticsBackground_insertimage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2800" y="0"/>
            <a:ext cx="75311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4635500"/>
            <a:ext cx="9144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Making sense of the data with Statistical and Bioinformatical methods and tools</a:t>
            </a:r>
          </a:p>
        </p:txBody>
      </p:sp>
    </p:spTree>
  </p:cSld>
</p:sld>
</file>

<file path=ppt/theme/theme1.xml><?xml version="1.0" encoding="utf-8"?>
<a:theme xmlns:a="http://schemas.openxmlformats.org/drawingml/2006/main" name="Default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572</Words>
  <Application>Microsoft Office PowerPoint</Application>
  <PresentationFormat>Presentación en pantalla (16:9)</PresentationFormat>
  <Paragraphs>137</Paragraphs>
  <Slides>13</Slides>
  <Notes>11</Notes>
  <HiddenSlides>0</HiddenSlides>
  <MMClips>0</MMClips>
  <ScaleCrop>false</ScaleCrop>
  <HeadingPairs>
    <vt:vector size="8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Default Theme</vt:lpstr>
      <vt:lpstr>Acrobat Document</vt:lpstr>
      <vt:lpstr>Targeted Metabolomics Data Analysis: Unlocking Insights with Machine Learning, AI and Statistics</vt:lpstr>
      <vt:lpstr>Welcome</vt:lpstr>
      <vt:lpstr>Your Instructors/Speakers</vt:lpstr>
      <vt:lpstr>The Map</vt:lpstr>
      <vt:lpstr>Other Information</vt:lpstr>
      <vt:lpstr>Tell Us About You</vt:lpstr>
      <vt:lpstr>General Course Outline</vt:lpstr>
      <vt:lpstr>Course Materials</vt:lpstr>
      <vt:lpstr>Agenda (Day 1)</vt:lpstr>
      <vt:lpstr>Agenda (Day 2)</vt:lpstr>
      <vt:lpstr>Agenda (Day 3)</vt:lpstr>
      <vt:lpstr>Agenda (Day 4)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Background for Metabolomics</dc:title>
  <dc:creator>Alex Sánchez-Pla</dc:creator>
  <cp:keywords/>
  <dcterms:created xsi:type="dcterms:W3CDTF">2024-06-08T18:09:42Z</dcterms:created>
  <dcterms:modified xsi:type="dcterms:W3CDTF">2024-06-08T18:09:42Z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