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9" r:id="rId5"/>
    <p:sldId id="260" r:id="rId6"/>
    <p:sldId id="324" r:id="rId7"/>
    <p:sldId id="325" r:id="rId8"/>
    <p:sldId id="326" r:id="rId9"/>
    <p:sldId id="323" r:id="rId10"/>
  </p:sldIdLst>
  <p:sldSz cx="9144000" cy="5143500" type="screen16x9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 Company Presentation" id="{BD687F1C-22AF-430D-88E2-D3F269C188AB}">
          <p14:sldIdLst>
            <p14:sldId id="259"/>
            <p14:sldId id="260"/>
            <p14:sldId id="324"/>
            <p14:sldId id="325"/>
            <p14:sldId id="326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7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B4B"/>
    <a:srgbClr val="0183C1"/>
    <a:srgbClr val="6DB33F"/>
    <a:srgbClr val="01835D"/>
    <a:srgbClr val="873E8D"/>
    <a:srgbClr val="463258"/>
    <a:srgbClr val="D24641"/>
    <a:srgbClr val="0F92CD"/>
    <a:srgbClr val="F08E04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73" autoAdjust="0"/>
    <p:restoredTop sz="96370" autoAdjust="0"/>
  </p:normalViewPr>
  <p:slideViewPr>
    <p:cSldViewPr snapToGrid="0">
      <p:cViewPr varScale="1">
        <p:scale>
          <a:sx n="149" d="100"/>
          <a:sy n="149" d="100"/>
        </p:scale>
        <p:origin x="126" y="150"/>
      </p:cViewPr>
      <p:guideLst>
        <p:guide orient="horz" pos="20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365BA-F261-4098-8D0E-44CD2981EC9B}" type="datetimeFigureOut">
              <a:rPr lang="en-GB" smtClean="0"/>
              <a:t>21/08/2017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36A2C-C27F-45AC-A833-4CCA6ABBC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497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5B34-9164-4791-AE60-5888EBD167EE}" type="datetimeFigureOut">
              <a:rPr lang="sv-SE" smtClean="0"/>
              <a:t>2017-08-21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842CF-EA13-4738-8D3C-23067634AF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2582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842CF-EA13-4738-8D3C-23067634AFCC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9013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842CF-EA13-4738-8D3C-23067634AFCC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364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842CF-EA13-4738-8D3C-23067634AFCC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2897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331442" y="3548703"/>
            <a:ext cx="4480549" cy="24488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00" b="1" kern="2800" baseline="0" noProof="1">
                <a:solidFill>
                  <a:srgbClr val="3C3C3C"/>
                </a:solidFill>
                <a:latin typeface="Calibri" panose="020F0502020204030204" pitchFamily="34" charset="0"/>
              </a:rPr>
              <a:t>WWW.COOPERSOFTWARE.CO.UK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209" y="1005132"/>
            <a:ext cx="2863018" cy="2303261"/>
          </a:xfrm>
          <a:prstGeom prst="rect">
            <a:avLst/>
          </a:prstGeom>
        </p:spPr>
      </p:pic>
      <p:sp>
        <p:nvSpPr>
          <p:cNvPr id="7" name="Rectangle 10"/>
          <p:cNvSpPr/>
          <p:nvPr userDrawn="1"/>
        </p:nvSpPr>
        <p:spPr>
          <a:xfrm>
            <a:off x="0" y="5075554"/>
            <a:ext cx="9144000" cy="75255"/>
          </a:xfrm>
          <a:prstGeom prst="rect">
            <a:avLst/>
          </a:prstGeom>
          <a:solidFill>
            <a:srgbClr val="0F9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709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9144000" cy="3434880"/>
          </a:xfrm>
          <a:prstGeom prst="rect">
            <a:avLst/>
          </a:prstGeom>
          <a:solidFill>
            <a:srgbClr val="0F92CD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11560" y="411510"/>
            <a:ext cx="7560840" cy="1417290"/>
          </a:xfrm>
          <a:prstGeom prst="rect">
            <a:avLst/>
          </a:prstGeom>
          <a:noFill/>
        </p:spPr>
        <p:txBody>
          <a:bodyPr wrap="square" lIns="0" tIns="0" rIns="0" bIns="0" anchor="t" anchorCtr="0"/>
          <a:lstStyle>
            <a:lvl1pPr algn="l">
              <a:lnSpc>
                <a:spcPts val="4400"/>
              </a:lnSpc>
              <a:defRPr sz="4400" b="1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presentation title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560" y="1563638"/>
            <a:ext cx="6918920" cy="864096"/>
          </a:xfrm>
          <a:prstGeom prst="rect">
            <a:avLst/>
          </a:prstGeom>
          <a:noFill/>
        </p:spPr>
        <p:txBody>
          <a:bodyPr wrap="none" lIns="0" tIns="0" rIns="0" bIns="0" anchor="t" anchorCtr="0"/>
          <a:lstStyle>
            <a:lvl1pPr marL="1588" indent="0" algn="l">
              <a:lnSpc>
                <a:spcPts val="2400"/>
              </a:lnSpc>
              <a:spcBef>
                <a:spcPts val="0"/>
              </a:spcBef>
              <a:buNone/>
              <a:defRPr sz="2400" kern="2800" cap="all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indent="0">
              <a:spcBef>
                <a:spcPts val="0"/>
              </a:spcBef>
              <a:defRPr sz="2500" kern="2800" cap="all" baseline="0">
                <a:solidFill>
                  <a:srgbClr val="5E5E5E"/>
                </a:solidFill>
                <a:latin typeface="Franklin Gothic Book" pitchFamily="34" charset="0"/>
              </a:defRPr>
            </a:lvl2pPr>
            <a:lvl3pPr indent="0">
              <a:spcBef>
                <a:spcPts val="0"/>
              </a:spcBef>
              <a:defRPr sz="2500" kern="2800" cap="all" baseline="0">
                <a:solidFill>
                  <a:srgbClr val="5E5E5E"/>
                </a:solidFill>
                <a:latin typeface="Franklin Gothic Book" pitchFamily="34" charset="0"/>
              </a:defRPr>
            </a:lvl3pPr>
            <a:lvl4pPr indent="0">
              <a:spcBef>
                <a:spcPts val="0"/>
              </a:spcBef>
              <a:defRPr sz="2500" kern="2800" cap="all" baseline="0">
                <a:solidFill>
                  <a:srgbClr val="5E5E5E"/>
                </a:solidFill>
                <a:latin typeface="Franklin Gothic Book" pitchFamily="34" charset="0"/>
              </a:defRPr>
            </a:lvl4pPr>
            <a:lvl5pPr indent="0">
              <a:spcBef>
                <a:spcPts val="0"/>
              </a:spcBef>
              <a:defRPr sz="2500" kern="2800" cap="all" baseline="0">
                <a:solidFill>
                  <a:srgbClr val="5E5E5E"/>
                </a:solidFill>
                <a:latin typeface="Franklin Gothic Book" pitchFamily="34" charset="0"/>
              </a:defRPr>
            </a:lvl5pPr>
            <a:lvl6pPr indent="0">
              <a:spcBef>
                <a:spcPts val="0"/>
              </a:spcBef>
              <a:defRPr sz="2500" kern="2800" cap="all" baseline="0">
                <a:solidFill>
                  <a:srgbClr val="5E5E5E"/>
                </a:solidFill>
                <a:latin typeface="Franklin Gothic Book" pitchFamily="34" charset="0"/>
              </a:defRPr>
            </a:lvl6pPr>
            <a:lvl7pPr indent="0">
              <a:spcBef>
                <a:spcPts val="0"/>
              </a:spcBef>
              <a:defRPr sz="2500" kern="2800" cap="all" baseline="0">
                <a:solidFill>
                  <a:srgbClr val="5E5E5E"/>
                </a:solidFill>
                <a:latin typeface="Franklin Gothic Book" pitchFamily="34" charset="0"/>
              </a:defRPr>
            </a:lvl7pPr>
            <a:lvl8pPr indent="0">
              <a:spcBef>
                <a:spcPts val="0"/>
              </a:spcBef>
              <a:defRPr sz="2500" kern="2800" cap="all" baseline="0">
                <a:solidFill>
                  <a:srgbClr val="5E5E5E"/>
                </a:solidFill>
                <a:latin typeface="Franklin Gothic Book" pitchFamily="34" charset="0"/>
              </a:defRPr>
            </a:lvl8pPr>
            <a:lvl9pPr indent="0">
              <a:spcBef>
                <a:spcPts val="0"/>
              </a:spcBef>
              <a:defRPr sz="2500" kern="2800" cap="all" baseline="0">
                <a:solidFill>
                  <a:srgbClr val="5E5E5E"/>
                </a:solidFill>
                <a:latin typeface="Franklin Gothic Book" pitchFamily="34" charset="0"/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Platshållare för bild 12"/>
          <p:cNvSpPr>
            <a:spLocks noGrp="1"/>
          </p:cNvSpPr>
          <p:nvPr>
            <p:ph type="pic" sz="quarter" idx="22" hasCustomPrompt="1"/>
          </p:nvPr>
        </p:nvSpPr>
        <p:spPr>
          <a:xfrm>
            <a:off x="612000" y="3058800"/>
            <a:ext cx="1367712" cy="1367515"/>
          </a:xfrm>
          <a:prstGeom prst="rect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2123728" y="3821641"/>
            <a:ext cx="6039379" cy="4318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1800" b="1" cap="all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CLICK TO ADD presenter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2123728" y="4253440"/>
            <a:ext cx="6039379" cy="19026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100" cap="none" baseline="0" noProof="0" smtClean="0">
                <a:solidFill>
                  <a:srgbClr val="3C3C3C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100" baseline="0" noProof="0" dirty="0">
                <a:solidFill>
                  <a:srgbClr val="3C3C3C"/>
                </a:solidFill>
                <a:latin typeface="+mn-lt"/>
              </a:rPr>
              <a:t>Click to add title</a:t>
            </a:r>
            <a:endParaRPr lang="en-US" sz="1100" noProof="0" dirty="0">
              <a:solidFill>
                <a:srgbClr val="3C3C3C"/>
              </a:solidFill>
            </a:endParaRPr>
          </a:p>
        </p:txBody>
      </p:sp>
      <p:sp>
        <p:nvSpPr>
          <p:cNvPr id="9" name="Right Triangle 7"/>
          <p:cNvSpPr/>
          <p:nvPr userDrawn="1"/>
        </p:nvSpPr>
        <p:spPr>
          <a:xfrm rot="16200000">
            <a:off x="8736178" y="4742986"/>
            <a:ext cx="420109" cy="395536"/>
          </a:xfrm>
          <a:prstGeom prst="rtTriangle">
            <a:avLst/>
          </a:prstGeom>
          <a:solidFill>
            <a:srgbClr val="F08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</a:t>
            </a:r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866800" y="4924800"/>
            <a:ext cx="313200" cy="19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fld id="{2103A74B-1C5E-47D0-90AF-6617F14EEB6A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0965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P Grou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6593" y="225041"/>
            <a:ext cx="8689998" cy="318588"/>
          </a:xfrm>
        </p:spPr>
        <p:txBody>
          <a:bodyPr/>
          <a:lstStyle>
            <a:lvl1pPr>
              <a:defRPr sz="2400" baseline="0">
                <a:solidFill>
                  <a:srgbClr val="4B4B4B"/>
                </a:solidFill>
              </a:defRPr>
            </a:lvl1pPr>
          </a:lstStyle>
          <a:p>
            <a:r>
              <a:rPr lang="en-US" dirty="0"/>
              <a:t>TITLE - ALL CAPS ARIAL BOLD 24PT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36593" y="615826"/>
            <a:ext cx="8689998" cy="0"/>
          </a:xfrm>
          <a:prstGeom prst="line">
            <a:avLst/>
          </a:prstGeom>
          <a:ln w="38100">
            <a:solidFill>
              <a:srgbClr val="F78F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Triangle 7"/>
          <p:cNvSpPr/>
          <p:nvPr userDrawn="1"/>
        </p:nvSpPr>
        <p:spPr>
          <a:xfrm rot="16200000">
            <a:off x="8736178" y="4742986"/>
            <a:ext cx="420109" cy="395536"/>
          </a:xfrm>
          <a:prstGeom prst="rtTriangle">
            <a:avLst/>
          </a:prstGeom>
          <a:solidFill>
            <a:srgbClr val="F08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</a:t>
            </a:r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866800" y="4924800"/>
            <a:ext cx="313200" cy="19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fld id="{2103A74B-1C5E-47D0-90AF-6617F14EEB6A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0636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6593" y="225041"/>
            <a:ext cx="8689998" cy="318588"/>
          </a:xfrm>
        </p:spPr>
        <p:txBody>
          <a:bodyPr/>
          <a:lstStyle>
            <a:lvl1pPr>
              <a:defRPr sz="2400" baseline="0">
                <a:solidFill>
                  <a:srgbClr val="4B4B4B"/>
                </a:solidFill>
              </a:defRPr>
            </a:lvl1pPr>
          </a:lstStyle>
          <a:p>
            <a:r>
              <a:rPr lang="en-US" dirty="0"/>
              <a:t>TITLE - ALL CAPS ARIAL BOLD 24PT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36593" y="615826"/>
            <a:ext cx="8689998" cy="0"/>
          </a:xfrm>
          <a:prstGeom prst="line">
            <a:avLst/>
          </a:prstGeom>
          <a:ln w="38100">
            <a:solidFill>
              <a:srgbClr val="F78F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Triangle 7"/>
          <p:cNvSpPr/>
          <p:nvPr userDrawn="1"/>
        </p:nvSpPr>
        <p:spPr>
          <a:xfrm rot="16200000">
            <a:off x="8736178" y="4742986"/>
            <a:ext cx="420109" cy="395536"/>
          </a:xfrm>
          <a:prstGeom prst="rtTriangle">
            <a:avLst/>
          </a:prstGeom>
          <a:solidFill>
            <a:srgbClr val="F08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3A74B-1C5E-47D0-90AF-6617F14EEB6A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0668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/>
          <p:cNvSpPr/>
          <p:nvPr userDrawn="1"/>
        </p:nvSpPr>
        <p:spPr>
          <a:xfrm>
            <a:off x="0" y="5075554"/>
            <a:ext cx="9144000" cy="75255"/>
          </a:xfrm>
          <a:prstGeom prst="rect">
            <a:avLst/>
          </a:prstGeom>
          <a:solidFill>
            <a:srgbClr val="0F9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dirty="0"/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612000" y="410400"/>
            <a:ext cx="7920000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9" y="4754919"/>
            <a:ext cx="744396" cy="226382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 userDrawn="1"/>
        </p:nvSpPr>
        <p:spPr>
          <a:xfrm>
            <a:off x="896001" y="4818976"/>
            <a:ext cx="1380406" cy="190269"/>
          </a:xfrm>
          <a:prstGeom prst="rect">
            <a:avLst/>
          </a:prstGeom>
        </p:spPr>
        <p:txBody>
          <a:bodyPr anchor="b">
            <a:normAutofit fontScale="7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Tx/>
              <a:buNone/>
              <a:defRPr lang="en-US" sz="1100" kern="1200" cap="none" baseline="0" noProof="0" smtClean="0">
                <a:solidFill>
                  <a:srgbClr val="3C3C3C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360000" indent="-180975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85000"/>
              <a:buFont typeface="Franklin Gothic Book" panose="020B0503020102020204" pitchFamily="34" charset="0"/>
              <a:buChar char="●"/>
              <a:tabLst/>
              <a:defRPr sz="1600" kern="1200">
                <a:solidFill>
                  <a:srgbClr val="4B4B4B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633"/>
              </a:spcBef>
              <a:buFont typeface="Arial" panose="020B0604020202020204" pitchFamily="34" charset="0"/>
              <a:buNone/>
              <a:defRPr sz="1600" b="1" kern="1200" cap="all" baseline="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 baseline="0">
                <a:solidFill>
                  <a:srgbClr val="4B4B4B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0" indent="179388" algn="l" defTabSz="244475" rtl="0" eaLnBrk="1" latinLnBrk="0" hangingPunct="1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rgbClr val="4B4B4B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spcBef>
                <a:spcPts val="1088"/>
              </a:spcBef>
              <a:buClr>
                <a:schemeClr val="accent1"/>
              </a:buClr>
              <a:buFont typeface="Franklin Gothic Book" panose="020B0503020102020204" pitchFamily="34" charset="0"/>
              <a:buChar char="●"/>
              <a:defRPr sz="1600" kern="1200">
                <a:solidFill>
                  <a:srgbClr val="4B4B4B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360000" indent="-180975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85000"/>
              <a:buFont typeface="Franklin Gothic Book" panose="020B0503020102020204" pitchFamily="34" charset="0"/>
              <a:buChar char="●"/>
              <a:tabLst/>
              <a:defRPr sz="1600" kern="1200">
                <a:solidFill>
                  <a:srgbClr val="4B4B4B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180975" indent="-180975" algn="l" defTabSz="914400" rtl="0" eaLnBrk="1" latinLnBrk="0" hangingPunct="1">
              <a:spcBef>
                <a:spcPts val="1088"/>
              </a:spcBef>
              <a:buClr>
                <a:schemeClr val="accent1"/>
              </a:buClr>
              <a:buSzPct val="100000"/>
              <a:buFont typeface="+mj-lt"/>
              <a:buAutoNum type="arabicPeriod"/>
              <a:defRPr sz="1600" kern="1200" baseline="0">
                <a:solidFill>
                  <a:srgbClr val="4B4B4B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0000" indent="-180975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Font typeface="+mj-lt"/>
              <a:buAutoNum type="alphaLcPeriod"/>
              <a:defRPr sz="1600" kern="1200">
                <a:solidFill>
                  <a:srgbClr val="4B4B4B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Commercial</a:t>
            </a:r>
            <a:r>
              <a:rPr lang="en-GB" baseline="0" dirty="0">
                <a:latin typeface="Calibri" panose="020F0502020204030204" pitchFamily="34" charset="0"/>
                <a:cs typeface="Calibri" panose="020F0502020204030204" pitchFamily="34" charset="0"/>
              </a:rPr>
              <a:t> In Confidence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ight Triangle 7"/>
          <p:cNvSpPr/>
          <p:nvPr userDrawn="1"/>
        </p:nvSpPr>
        <p:spPr>
          <a:xfrm rot="16200000">
            <a:off x="8736178" y="4742986"/>
            <a:ext cx="420109" cy="395536"/>
          </a:xfrm>
          <a:prstGeom prst="rtTriangle">
            <a:avLst/>
          </a:prstGeom>
          <a:solidFill>
            <a:srgbClr val="F08E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</a:t>
            </a:r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866800" y="4924800"/>
            <a:ext cx="313200" cy="19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fld id="{2103A74B-1C5E-47D0-90AF-6617F14EEB6A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125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50" r:id="rId3"/>
    <p:sldLayoutId id="2147483661" r:id="rId4"/>
  </p:sldLayoutIdLst>
  <p:hf hdr="0" ft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1200" cap="all" baseline="0">
          <a:solidFill>
            <a:srgbClr val="F08E04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Clr>
          <a:schemeClr val="accent1"/>
        </a:buClr>
        <a:buFont typeface="Franklin Gothic Book" panose="020B0503020102020204" pitchFamily="34" charset="0"/>
        <a:buChar char="●"/>
        <a:defRPr sz="1600" kern="1200">
          <a:solidFill>
            <a:srgbClr val="4B4B4B"/>
          </a:solidFill>
          <a:latin typeface="Calibri" panose="020F0502020204030204" pitchFamily="34" charset="0"/>
          <a:ea typeface="+mn-ea"/>
          <a:cs typeface="+mn-cs"/>
        </a:defRPr>
      </a:lvl1pPr>
      <a:lvl2pPr marL="360000" indent="-180975" algn="l" defTabSz="914400" rtl="0" eaLnBrk="1" latinLnBrk="0" hangingPunct="1">
        <a:spcBef>
          <a:spcPts val="0"/>
        </a:spcBef>
        <a:buClr>
          <a:schemeClr val="accent1"/>
        </a:buClr>
        <a:buSzPct val="85000"/>
        <a:buFont typeface="Franklin Gothic Book" panose="020B0503020102020204" pitchFamily="34" charset="0"/>
        <a:buChar char="●"/>
        <a:tabLst/>
        <a:defRPr sz="1600" kern="1200">
          <a:solidFill>
            <a:srgbClr val="4B4B4B"/>
          </a:solidFill>
          <a:latin typeface="Calibri" panose="020F0502020204030204" pitchFamily="34" charset="0"/>
          <a:ea typeface="+mn-ea"/>
          <a:cs typeface="+mn-cs"/>
        </a:defRPr>
      </a:lvl2pPr>
      <a:lvl3pPr marL="0" indent="0" algn="l" defTabSz="914400" rtl="0" eaLnBrk="1" latinLnBrk="0" hangingPunct="1">
        <a:spcBef>
          <a:spcPts val="1633"/>
        </a:spcBef>
        <a:buFont typeface="Arial" panose="020B0604020202020204" pitchFamily="34" charset="0"/>
        <a:buNone/>
        <a:defRPr sz="1600" b="1" kern="1200" cap="all" baseline="0">
          <a:solidFill>
            <a:schemeClr val="accent1"/>
          </a:solidFill>
          <a:latin typeface="Calibri" panose="020F0502020204030204" pitchFamily="34" charset="0"/>
          <a:ea typeface="+mn-ea"/>
          <a:cs typeface="+mn-cs"/>
        </a:defRPr>
      </a:lvl3pPr>
      <a:lvl4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 baseline="0">
          <a:solidFill>
            <a:srgbClr val="4B4B4B"/>
          </a:solidFill>
          <a:latin typeface="Calibri" panose="020F0502020204030204" pitchFamily="34" charset="0"/>
          <a:ea typeface="+mn-ea"/>
          <a:cs typeface="+mn-cs"/>
        </a:defRPr>
      </a:lvl4pPr>
      <a:lvl5pPr marL="0" indent="179388" algn="l" defTabSz="244475" rtl="0" eaLnBrk="1" latinLnBrk="0" hangingPunct="1"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>
          <a:solidFill>
            <a:srgbClr val="4B4B4B"/>
          </a:solidFill>
          <a:latin typeface="Calibri" panose="020F0502020204030204" pitchFamily="34" charset="0"/>
          <a:ea typeface="+mn-ea"/>
          <a:cs typeface="+mn-cs"/>
        </a:defRPr>
      </a:lvl5pPr>
      <a:lvl6pPr marL="180975" indent="-180975" algn="l" defTabSz="914400" rtl="0" eaLnBrk="1" latinLnBrk="0" hangingPunct="1">
        <a:spcBef>
          <a:spcPts val="1088"/>
        </a:spcBef>
        <a:buClr>
          <a:schemeClr val="accent1"/>
        </a:buClr>
        <a:buFont typeface="Franklin Gothic Book" panose="020B0503020102020204" pitchFamily="34" charset="0"/>
        <a:buChar char="●"/>
        <a:defRPr sz="1600" kern="1200">
          <a:solidFill>
            <a:srgbClr val="4B4B4B"/>
          </a:solidFill>
          <a:latin typeface="Calibri" panose="020F0502020204030204" pitchFamily="34" charset="0"/>
          <a:ea typeface="+mn-ea"/>
          <a:cs typeface="+mn-cs"/>
        </a:defRPr>
      </a:lvl6pPr>
      <a:lvl7pPr marL="360000" indent="-180975" algn="l" defTabSz="914400" rtl="0" eaLnBrk="1" latinLnBrk="0" hangingPunct="1">
        <a:spcBef>
          <a:spcPts val="0"/>
        </a:spcBef>
        <a:buClr>
          <a:schemeClr val="accent1"/>
        </a:buClr>
        <a:buSzPct val="85000"/>
        <a:buFont typeface="Franklin Gothic Book" panose="020B0503020102020204" pitchFamily="34" charset="0"/>
        <a:buChar char="●"/>
        <a:tabLst/>
        <a:defRPr sz="1600" kern="1200">
          <a:solidFill>
            <a:srgbClr val="4B4B4B"/>
          </a:solidFill>
          <a:latin typeface="Calibri" panose="020F0502020204030204" pitchFamily="34" charset="0"/>
          <a:ea typeface="+mn-ea"/>
          <a:cs typeface="+mn-cs"/>
        </a:defRPr>
      </a:lvl7pPr>
      <a:lvl8pPr marL="180975" indent="-180975" algn="l" defTabSz="914400" rtl="0" eaLnBrk="1" latinLnBrk="0" hangingPunct="1">
        <a:spcBef>
          <a:spcPts val="1088"/>
        </a:spcBef>
        <a:buClr>
          <a:schemeClr val="accent1"/>
        </a:buClr>
        <a:buSzPct val="100000"/>
        <a:buFont typeface="+mj-lt"/>
        <a:buAutoNum type="arabicPeriod"/>
        <a:defRPr sz="1600" kern="1200" baseline="0">
          <a:solidFill>
            <a:srgbClr val="4B4B4B"/>
          </a:solidFill>
          <a:latin typeface="Calibri" panose="020F0502020204030204" pitchFamily="34" charset="0"/>
          <a:ea typeface="+mn-ea"/>
          <a:cs typeface="+mn-cs"/>
        </a:defRPr>
      </a:lvl8pPr>
      <a:lvl9pPr marL="360000" indent="-180975" algn="l" defTabSz="914400" rtl="0" eaLnBrk="1" latinLnBrk="0" hangingPunct="1">
        <a:spcBef>
          <a:spcPts val="0"/>
        </a:spcBef>
        <a:buClr>
          <a:schemeClr val="accent1"/>
        </a:buClr>
        <a:buFont typeface="+mj-lt"/>
        <a:buAutoNum type="alphaLcPeriod"/>
        <a:defRPr sz="1600" kern="1200">
          <a:solidFill>
            <a:srgbClr val="4B4B4B"/>
          </a:solidFill>
          <a:latin typeface="Calibri" panose="020F0502020204030204" pitchFamily="34" charset="0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706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9144000" cy="3131820"/>
          </a:xfrm>
          <a:prstGeom prst="rect">
            <a:avLst/>
          </a:prstGeom>
          <a:solidFill>
            <a:srgbClr val="0F9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1560" y="1127790"/>
            <a:ext cx="7560840" cy="141729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sv-SE" sz="3600" dirty="0"/>
              <a:t>Quality Assurance Using Computer Vision</a:t>
            </a:r>
            <a:br>
              <a:rPr lang="sv-SE" sz="4500" dirty="0"/>
            </a:br>
            <a:endParaRPr lang="sv-SE" sz="45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611560" y="3510823"/>
            <a:ext cx="2468952" cy="324091"/>
          </a:xfrm>
        </p:spPr>
        <p:txBody>
          <a:bodyPr>
            <a:normAutofit fontScale="92500" lnSpcReduction="20000"/>
          </a:bodyPr>
          <a:lstStyle/>
          <a:p>
            <a:r>
              <a:rPr lang="sv-SE" dirty="0">
                <a:solidFill>
                  <a:srgbClr val="F08E04"/>
                </a:solidFill>
              </a:rPr>
              <a:t>Domantas Jurkus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844540" y="2727960"/>
            <a:ext cx="2880360" cy="12039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 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156" y="2968858"/>
            <a:ext cx="1541127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05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Use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65326" y="1581150"/>
            <a:ext cx="207162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Helvetica CE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15975" indent="-188913" algn="l" defTabSz="809625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Helvetica CE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5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Helvetica CE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39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Helvetica CE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98F"/>
              </a:buClr>
              <a:buSzPct val="150000"/>
              <a:buFont typeface="Helvetica CE" charset="-18"/>
              <a:buChar char="•"/>
              <a:defRPr sz="2000">
                <a:solidFill>
                  <a:srgbClr val="4C4C4C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98F"/>
              </a:buClr>
              <a:buSzPct val="150000"/>
              <a:buFont typeface="Helvetica CE" charset="-18"/>
              <a:buChar char="•"/>
              <a:defRPr sz="2000">
                <a:solidFill>
                  <a:srgbClr val="4C4C4C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98F"/>
              </a:buClr>
              <a:buSzPct val="150000"/>
              <a:buFont typeface="Helvetica CE" charset="-18"/>
              <a:buChar char="•"/>
              <a:defRPr sz="2000">
                <a:solidFill>
                  <a:srgbClr val="4C4C4C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98F"/>
              </a:buClr>
              <a:buSzPct val="150000"/>
              <a:buFont typeface="Helvetica CE" charset="-18"/>
              <a:buChar char="•"/>
              <a:defRPr sz="2000">
                <a:solidFill>
                  <a:srgbClr val="4C4C4C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sz="2600" b="1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PRODUCTS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3562299" y="1581150"/>
            <a:ext cx="21097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Helvetica CE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15975" indent="-188913" algn="l" defTabSz="809625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Helvetica CE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5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Helvetica CE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39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Helvetica CE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98F"/>
              </a:buClr>
              <a:buSzPct val="150000"/>
              <a:buFont typeface="Helvetica CE" charset="-18"/>
              <a:buChar char="•"/>
              <a:defRPr sz="2000">
                <a:solidFill>
                  <a:srgbClr val="4C4C4C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98F"/>
              </a:buClr>
              <a:buSzPct val="150000"/>
              <a:buFont typeface="Helvetica CE" charset="-18"/>
              <a:buChar char="•"/>
              <a:defRPr sz="2000">
                <a:solidFill>
                  <a:srgbClr val="4C4C4C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98F"/>
              </a:buClr>
              <a:buSzPct val="150000"/>
              <a:buFont typeface="Helvetica CE" charset="-18"/>
              <a:buChar char="•"/>
              <a:defRPr sz="2000">
                <a:solidFill>
                  <a:srgbClr val="4C4C4C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98F"/>
              </a:buClr>
              <a:buSzPct val="150000"/>
              <a:buFont typeface="Helvetica CE" charset="-18"/>
              <a:buChar char="•"/>
              <a:defRPr sz="2000">
                <a:solidFill>
                  <a:srgbClr val="4C4C4C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sz="2600" b="1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CONSULTING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6459956" y="1581150"/>
            <a:ext cx="210978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Helvetica CE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15975" indent="-188913" algn="l" defTabSz="809625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Helvetica CE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521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Helvetica CE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39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Helvetica CE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98F"/>
              </a:buClr>
              <a:buSzPct val="150000"/>
              <a:buFont typeface="Helvetica CE" charset="-18"/>
              <a:buChar char="•"/>
              <a:defRPr sz="2000">
                <a:solidFill>
                  <a:srgbClr val="4C4C4C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98F"/>
              </a:buClr>
              <a:buSzPct val="150000"/>
              <a:buFont typeface="Helvetica CE" charset="-18"/>
              <a:buChar char="•"/>
              <a:defRPr sz="2000">
                <a:solidFill>
                  <a:srgbClr val="4C4C4C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98F"/>
              </a:buClr>
              <a:buSzPct val="150000"/>
              <a:buFont typeface="Helvetica CE" charset="-18"/>
              <a:buChar char="•"/>
              <a:defRPr sz="2000">
                <a:solidFill>
                  <a:srgbClr val="4C4C4C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498F"/>
              </a:buClr>
              <a:buSzPct val="150000"/>
              <a:buFont typeface="Helvetica CE" charset="-18"/>
              <a:buChar char="•"/>
              <a:defRPr sz="2000">
                <a:solidFill>
                  <a:srgbClr val="4C4C4C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GB" sz="2600" b="1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76637" y="913860"/>
            <a:ext cx="1324321" cy="1704106"/>
            <a:chOff x="576637" y="913860"/>
            <a:chExt cx="1324321" cy="170410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37" y="913860"/>
              <a:ext cx="1324321" cy="1265068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576637" y="2266931"/>
              <a:ext cx="1324320" cy="351035"/>
            </a:xfrm>
            <a:prstGeom prst="rect">
              <a:avLst/>
            </a:prstGeom>
            <a:noFill/>
          </p:spPr>
          <p:txBody>
            <a:bodyPr wrap="square" tIns="90000" bIns="90000" rtlCol="0">
              <a:spAutoFit/>
            </a:bodyPr>
            <a:lstStyle/>
            <a:p>
              <a:pPr algn="ctr">
                <a:buClr>
                  <a:srgbClr val="F08E04"/>
                </a:buClr>
              </a:pPr>
              <a:r>
                <a:rPr lang="en-GB" sz="1100" dirty="0">
                  <a:solidFill>
                    <a:srgbClr val="4B4B4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Control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3657" y="2705969"/>
            <a:ext cx="1353610" cy="1688189"/>
            <a:chOff x="1385014" y="2803079"/>
            <a:chExt cx="1353610" cy="168818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02" t="29215" r="19279" b="39581"/>
            <a:stretch/>
          </p:blipFill>
          <p:spPr>
            <a:xfrm>
              <a:off x="1414304" y="2803079"/>
              <a:ext cx="1324320" cy="130446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385014" y="4140233"/>
              <a:ext cx="1353609" cy="351035"/>
            </a:xfrm>
            <a:prstGeom prst="rect">
              <a:avLst/>
            </a:prstGeom>
            <a:noFill/>
          </p:spPr>
          <p:txBody>
            <a:bodyPr wrap="square" tIns="90000" bIns="90000" rtlCol="0">
              <a:spAutoFit/>
            </a:bodyPr>
            <a:lstStyle/>
            <a:p>
              <a:pPr algn="ctr">
                <a:buClr>
                  <a:srgbClr val="F08E04"/>
                </a:buClr>
              </a:pPr>
              <a:r>
                <a:rPr lang="en-GB" sz="1100" dirty="0">
                  <a:solidFill>
                    <a:srgbClr val="4B4B4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Query</a:t>
              </a:r>
            </a:p>
          </p:txBody>
        </p:sp>
      </p:grpSp>
      <p:cxnSp>
        <p:nvCxnSpPr>
          <p:cNvPr id="14" name="Straight Arrow Connector 13"/>
          <p:cNvCxnSpPr>
            <a:stCxn id="5" idx="3"/>
            <a:endCxn id="9" idx="1"/>
          </p:cNvCxnSpPr>
          <p:nvPr/>
        </p:nvCxnSpPr>
        <p:spPr>
          <a:xfrm>
            <a:off x="1900958" y="1546394"/>
            <a:ext cx="787868" cy="89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9" idx="1"/>
          </p:cNvCxnSpPr>
          <p:nvPr/>
        </p:nvCxnSpPr>
        <p:spPr>
          <a:xfrm flipV="1">
            <a:off x="1867267" y="2442448"/>
            <a:ext cx="821559" cy="91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688826" y="2091405"/>
            <a:ext cx="3492578" cy="1076219"/>
            <a:chOff x="2688826" y="2091405"/>
            <a:chExt cx="3492578" cy="10762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88826" y="2091405"/>
              <a:ext cx="3492578" cy="702086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2688826" y="2816589"/>
              <a:ext cx="3492578" cy="351035"/>
            </a:xfrm>
            <a:prstGeom prst="rect">
              <a:avLst/>
            </a:prstGeom>
            <a:noFill/>
          </p:spPr>
          <p:txBody>
            <a:bodyPr wrap="square" tIns="90000" bIns="90000" rtlCol="0">
              <a:spAutoFit/>
            </a:bodyPr>
            <a:lstStyle/>
            <a:p>
              <a:pPr algn="ctr">
                <a:buClr>
                  <a:srgbClr val="F08E04"/>
                </a:buClr>
              </a:pPr>
              <a:r>
                <a:rPr lang="en-GB" sz="1100" dirty="0">
                  <a:solidFill>
                    <a:srgbClr val="4B4B4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Script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14304" y="2311826"/>
            <a:ext cx="1509404" cy="626484"/>
            <a:chOff x="7114304" y="2311826"/>
            <a:chExt cx="1509404" cy="62648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4304" y="2311826"/>
              <a:ext cx="1509404" cy="26124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7114304" y="2587275"/>
              <a:ext cx="1509404" cy="351035"/>
            </a:xfrm>
            <a:prstGeom prst="rect">
              <a:avLst/>
            </a:prstGeom>
            <a:noFill/>
          </p:spPr>
          <p:txBody>
            <a:bodyPr wrap="square" tIns="90000" bIns="90000" rtlCol="0">
              <a:spAutoFit/>
            </a:bodyPr>
            <a:lstStyle/>
            <a:p>
              <a:pPr algn="ctr">
                <a:buClr>
                  <a:srgbClr val="F08E04"/>
                </a:buClr>
              </a:pPr>
              <a:r>
                <a:rPr lang="en-GB" sz="1100" dirty="0">
                  <a:solidFill>
                    <a:srgbClr val="4B4B4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Quality score</a:t>
              </a:r>
            </a:p>
          </p:txBody>
        </p:sp>
      </p:grpSp>
      <p:cxnSp>
        <p:nvCxnSpPr>
          <p:cNvPr id="34" name="Straight Arrow Connector 33"/>
          <p:cNvCxnSpPr>
            <a:stCxn id="9" idx="3"/>
            <a:endCxn id="12" idx="1"/>
          </p:cNvCxnSpPr>
          <p:nvPr/>
        </p:nvCxnSpPr>
        <p:spPr>
          <a:xfrm>
            <a:off x="6181404" y="2442448"/>
            <a:ext cx="93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9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9889" y="1842862"/>
            <a:ext cx="4300163" cy="1843751"/>
          </a:xfrm>
          <a:prstGeom prst="rect">
            <a:avLst/>
          </a:prstGeom>
          <a:noFill/>
        </p:spPr>
        <p:txBody>
          <a:bodyPr wrap="square" tIns="90000" bIns="90000" rtlCol="0">
            <a:spAutoFit/>
          </a:bodyPr>
          <a:lstStyle/>
          <a:p>
            <a:pPr marL="342900" indent="-342900">
              <a:buClr>
                <a:srgbClr val="F08E04"/>
              </a:buClr>
              <a:buFontTx/>
              <a:buChar char="-"/>
            </a:pPr>
            <a:r>
              <a:rPr lang="en-GB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control and query images</a:t>
            </a:r>
          </a:p>
          <a:p>
            <a:pPr marL="342900" indent="-342900">
              <a:buClr>
                <a:srgbClr val="F08E04"/>
              </a:buClr>
              <a:buFontTx/>
              <a:buChar char="-"/>
            </a:pPr>
            <a:r>
              <a:rPr lang="en-GB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and match features (distinctive areas)</a:t>
            </a:r>
          </a:p>
          <a:p>
            <a:pPr marL="342900" indent="-342900">
              <a:buClr>
                <a:srgbClr val="F08E04"/>
              </a:buClr>
              <a:buFontTx/>
              <a:buChar char="-"/>
            </a:pPr>
            <a:r>
              <a:rPr lang="en-GB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Crop and align query image</a:t>
            </a:r>
          </a:p>
          <a:p>
            <a:pPr marL="342900" indent="-342900">
              <a:buClr>
                <a:srgbClr val="F08E04"/>
              </a:buClr>
              <a:buFontTx/>
              <a:buChar char="-"/>
            </a:pPr>
            <a:r>
              <a:rPr lang="en-GB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Subtract images</a:t>
            </a:r>
          </a:p>
          <a:p>
            <a:pPr marL="342900" indent="-342900">
              <a:buClr>
                <a:srgbClr val="F08E04"/>
              </a:buClr>
              <a:buFontTx/>
              <a:buChar char="-"/>
            </a:pPr>
            <a:r>
              <a:rPr lang="en-GB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 difference in numeric format</a:t>
            </a:r>
          </a:p>
        </p:txBody>
      </p:sp>
    </p:spTree>
    <p:extLst>
      <p:ext uri="{BB962C8B-B14F-4D97-AF65-F5344CB8AC3E}">
        <p14:creationId xmlns:p14="http://schemas.microsoft.com/office/powerpoint/2010/main" val="287105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492" y="800328"/>
            <a:ext cx="5338200" cy="364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9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3306921" y="791370"/>
            <a:ext cx="1274671" cy="4352130"/>
          </a:xfrm>
          <a:prstGeom prst="rect">
            <a:avLst/>
          </a:prstGeom>
          <a:noFill/>
        </p:spPr>
        <p:txBody>
          <a:bodyPr wrap="square" tIns="90000" bIns="90000" rtlCol="0">
            <a:spAutoFit/>
          </a:bodyPr>
          <a:lstStyle/>
          <a:p>
            <a:pPr>
              <a:buClr>
                <a:srgbClr val="F08E04"/>
              </a:buClr>
            </a:pPr>
            <a:r>
              <a:rPr lang="en-GB" sz="19900" dirty="0">
                <a:solidFill>
                  <a:srgbClr val="4B4B4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285750" indent="-285750">
              <a:buClr>
                <a:srgbClr val="F08E04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rgbClr val="4B4B4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F08E04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rgbClr val="4B4B4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F08E04"/>
              </a:buClr>
            </a:pPr>
            <a:endParaRPr lang="en-GB" dirty="0">
              <a:solidFill>
                <a:srgbClr val="4B4B4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Clr>
                <a:srgbClr val="F08E04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rgbClr val="4B4B4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IFS">
      <a:dk1>
        <a:srgbClr val="3C3C3C"/>
      </a:dk1>
      <a:lt1>
        <a:srgbClr val="FFFFFF"/>
      </a:lt1>
      <a:dk2>
        <a:srgbClr val="873E8D"/>
      </a:dk2>
      <a:lt2>
        <a:srgbClr val="D8D8D8"/>
      </a:lt2>
      <a:accent1>
        <a:srgbClr val="873E8D"/>
      </a:accent1>
      <a:accent2>
        <a:srgbClr val="96C03A"/>
      </a:accent2>
      <a:accent3>
        <a:srgbClr val="0087C1"/>
      </a:accent3>
      <a:accent4>
        <a:srgbClr val="C20069"/>
      </a:accent4>
      <a:accent5>
        <a:srgbClr val="006996"/>
      </a:accent5>
      <a:accent6>
        <a:srgbClr val="E53527"/>
      </a:accent6>
      <a:hlink>
        <a:srgbClr val="873E8D"/>
      </a:hlink>
      <a:folHlink>
        <a:srgbClr val="929292"/>
      </a:folHlink>
    </a:clrScheme>
    <a:fontScheme name="IFS">
      <a:majorFont>
        <a:latin typeface="Franklin Gothic Demi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tIns="90000" bIns="9000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2A6FC82-BEBA-4860-B561-094F1B2BC85E}" vid="{C4A33107-67E2-4E9B-8AA0-94903D7C4F43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2ECBDFE38174499C65C3603BA667E6" ma:contentTypeVersion="2" ma:contentTypeDescription="Create a new document." ma:contentTypeScope="" ma:versionID="ec38b4eab267529272ea7ecc9e331990">
  <xsd:schema xmlns:xsd="http://www.w3.org/2001/XMLSchema" xmlns:xs="http://www.w3.org/2001/XMLSchema" xmlns:p="http://schemas.microsoft.com/office/2006/metadata/properties" xmlns:ns2="a75c20d6-ea10-4f4c-ae94-083ac37c9d8f" targetNamespace="http://schemas.microsoft.com/office/2006/metadata/properties" ma:root="true" ma:fieldsID="76e9daa46ad7fde017f439dc4b9d6aa6" ns2:_="">
    <xsd:import namespace="a75c20d6-ea10-4f4c-ae94-083ac37c9d8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5c20d6-ea10-4f4c-ae94-083ac37c9d8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A26E69-E516-4AC4-B9AB-3AEBBB3790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5c20d6-ea10-4f4c-ae94-083ac37c9d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723998-D311-465B-B56A-5CA3C81E5A7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791B1D-6BB6-4638-BF31-9B2C264B16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5397</TotalTime>
  <Words>49</Words>
  <Application>Microsoft Office PowerPoint</Application>
  <PresentationFormat>On-screen Show (16:9)</PresentationFormat>
  <Paragraphs>24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Franklin Gothic Book</vt:lpstr>
      <vt:lpstr>Franklin Gothic Demi Cond</vt:lpstr>
      <vt:lpstr>Office-tema</vt:lpstr>
      <vt:lpstr>PowerPoint Presentation</vt:lpstr>
      <vt:lpstr>Quality Assurance Using Computer Vision </vt:lpstr>
      <vt:lpstr>General Use</vt:lpstr>
      <vt:lpstr>Approach</vt:lpstr>
      <vt:lpstr>PowerPoint Presentation</vt:lpstr>
      <vt:lpstr>Questions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 Åsberg</dc:creator>
  <cp:lastModifiedBy>Domantas Jurkus</cp:lastModifiedBy>
  <cp:revision>287</cp:revision>
  <dcterms:created xsi:type="dcterms:W3CDTF">2015-08-26T09:11:33Z</dcterms:created>
  <dcterms:modified xsi:type="dcterms:W3CDTF">2017-08-21T10:44:14Z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0x0101006C2ECBDFE38174499C65C3603BA667E6</vt:lpwstr>
  </property>
</Properties>
</file>