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https://www.raspberrypi.org/products/raspberry-pi-3-model-b-plus/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3646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conda</a:t>
            </a:r>
            <a:r>
              <a:rPr lang="en-US" dirty="0"/>
              <a:t> env create -f D:\4K\yolo\RAW\Yolov3\2.YoloV3\yolo.yml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9114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39F2-6932-45C5-B599-471E9A51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E67-DDF9-40EE-9CFD-057D9C4EE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1673-D4FD-4DFE-A96C-E5A6AAAB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74DB-9EDB-4777-8CFC-CB4D555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7735-1544-448B-AF44-4E3B1BDF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5807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9197-80BE-4E61-B9F4-1E453805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14802-EAC9-477D-AF22-E8E4B7B1F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3C7D-AC95-40FE-B058-B67D939C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9F10-BF55-48F7-BBF4-EBABADD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0365-D905-4A6A-A2C5-51DBF3D5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0529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7E03F-C706-48A0-B694-E5B11CBB2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B3501-532D-4037-B332-7D3490CD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F13B-9024-485E-90AA-AA3DE081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C722-57AB-4207-94A1-407126D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A1A6-41EF-47CE-BCC0-FB82EC80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650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810C-30F8-4D01-8F65-851CF6E8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C824-DFA0-45E7-928D-C1A27798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CF70-E754-4E1F-BBD4-B723F868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10E0-707C-4D21-AD30-7AD986C5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B892-8A08-4D38-9CED-B41B27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6443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BE09-12EB-4ABD-933C-FF9B6E75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1519-96B6-4498-AA13-B88F7E7E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9C09-08CB-4DD2-8E73-458F2F3C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CEF1-9E82-4AD0-9A9C-C9F932C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E798-84DB-4BC9-B732-8772302D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9575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0406-4FF7-43A8-8D33-40352CA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277E-C86D-404B-8D13-7869A31D2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F2741-901E-4416-99AB-ADEB7D3F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BA21-60EA-4F67-9D2E-8599B389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28568-C29A-40F9-8B76-FF4BF79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67E6-6614-480D-9D35-2FCD7BE3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301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C971-CDF2-4990-A50E-2E75C6AE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6CB8-60E1-4A15-A1A9-7907D2A0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7D13C-0153-4904-AB28-D3442214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05E2B-66AD-464C-92BE-626CCF2EB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2E12D-08E4-44DA-9365-AC243607C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EE3D6-3347-4C22-9B82-653A3ADD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1B9D7-E026-4F40-8AE7-37EA2FC0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27CAC-26B4-4B5B-9782-71641D1D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93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750B-EC79-4376-8D45-B9B23BA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779EC-2EBC-4436-9B0B-97A02D93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7B022-0D46-44C0-86FC-80179B73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15DA0-2C08-4352-91A9-C64C017D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618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91143-4EF6-4E4D-AAC6-3FA0235A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1E59-D3B1-4AAD-9D91-CA7321BB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DBB6-A299-4F65-9AC5-45EF021F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3216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A90F-2848-465F-860C-447513D4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3B64-9B96-4906-9E49-0742A56A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3155-9960-4E4C-9E2F-7208B7C4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6ACC-3D2A-4672-BDAA-5BD29489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6E55-98C0-4D92-ACB8-3AEC9BF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8D4D-2798-4126-B9ED-C716F6F4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17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3CF5-7453-4FC2-8BC6-C5B8CCC4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C715-A77C-4DD8-83ED-F5CE1517D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94B29-80E7-4D90-AE8D-BA0D737D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269B-0C18-4AB6-B0B7-2CED7953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5A3C-ABF0-4DBF-AF6F-D8EE7797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28FB-F35C-4E69-A4B1-CFF15686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8278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83905-F43B-4361-8A4D-2D0314AA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EAB5-D1C6-467B-B770-D1DACE67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D0F2-2D8E-4808-AE61-5DE032FE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26B3-9508-41BD-ADC6-E10BAC61E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64C7-6A38-43B0-A390-530F4E5A9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4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startups.com/" TargetMode="External"/><Relationship Id="rId7" Type="http://schemas.openxmlformats.org/officeDocument/2006/relationships/hyperlink" Target="https://developer.nvidia.com/rdp/cudnn-arch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nvidia.com/cuda-90-download-archive?target_os=Windows&amp;target_arch=x86_64&amp;target_version=10&amp;target_type=exelocal" TargetMode="External"/><Relationship Id="rId5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startu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jreddie.com/media/files/yolov3.weights" TargetMode="External"/><Relationship Id="rId5" Type="http://schemas.openxmlformats.org/officeDocument/2006/relationships/hyperlink" Target="https://github.com/ayooshkathuria/pytorch-yolo-v3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startu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yooshkathuria/pytorch-yolo-v3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749379"/>
            <a:ext cx="12193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8800" b="1" i="0" u="none" dirty="0">
                <a:latin typeface="Montserrat" panose="02000505000000020004" pitchFamily="2" charset="0"/>
                <a:ea typeface="Calibri"/>
                <a:cs typeface="Calibri" panose="020F0502020204030204" pitchFamily="34" charset="0"/>
                <a:sym typeface="Calibri"/>
              </a:rPr>
              <a:t>Yolo </a:t>
            </a:r>
            <a:r>
              <a:rPr lang="en-US" sz="8800" b="1" i="0" u="none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  <a:r>
              <a:rPr lang="en-US" sz="6000" b="1" i="0" u="none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n-US" sz="8800" b="1" i="0" u="none" dirty="0">
                <a:latin typeface="Montserrat" panose="02000505000000020004" pitchFamily="2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8800" b="1" i="0" u="none" dirty="0">
                <a:latin typeface="Montserrat" panose="02000505000000020004" pitchFamily="2" charset="0"/>
                <a:ea typeface="Calibri"/>
                <a:cs typeface="Calibri" panose="020F0502020204030204" pitchFamily="34" charset="0"/>
                <a:sym typeface="Calibri"/>
              </a:rPr>
              <a:t>Getting </a:t>
            </a:r>
            <a:r>
              <a:rPr lang="en-US" sz="8800" b="1" dirty="0">
                <a:latin typeface="Montserrat" panose="02000505000000020004" pitchFamily="2" charset="0"/>
                <a:cs typeface="Calibri" panose="020F0502020204030204" pitchFamily="34" charset="0"/>
                <a:sym typeface="Calibri"/>
              </a:rPr>
              <a:t>Started</a:t>
            </a:r>
            <a:endParaRPr lang="en-US" sz="3200" b="1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B04A4-05B1-4C70-A4DE-4B5DF2AF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62" y="6048535"/>
            <a:ext cx="2793716" cy="744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-1" y="149057"/>
            <a:ext cx="1121343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6000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  </a:t>
            </a:r>
            <a:r>
              <a:rPr lang="en-US" sz="6000" b="0" i="0" u="none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Step 1 </a:t>
            </a:r>
            <a:r>
              <a:rPr lang="en-US" sz="6000" b="0" i="0" u="none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– Requirements</a:t>
            </a:r>
            <a:endParaRPr sz="2800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9985375" y="5732462"/>
            <a:ext cx="6429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~$40</a:t>
            </a:r>
            <a:endParaRPr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520CF5C-FB5C-42BF-B480-F9AEDC0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" y="6276807"/>
            <a:ext cx="1622341" cy="432136"/>
          </a:xfrm>
          <a:prstGeom prst="rect">
            <a:avLst/>
          </a:prstGeom>
        </p:spPr>
      </p:pic>
      <p:sp>
        <p:nvSpPr>
          <p:cNvPr id="7" name="Shape 109">
            <a:extLst>
              <a:ext uri="{FF2B5EF4-FFF2-40B4-BE49-F238E27FC236}">
                <a16:creationId xmlns:a16="http://schemas.microsoft.com/office/drawing/2014/main" id="{33B2D1AE-92B4-4C65-9026-E5802B1BE4B0}"/>
              </a:ext>
            </a:extLst>
          </p:cNvPr>
          <p:cNvSpPr txBox="1"/>
          <p:nvPr/>
        </p:nvSpPr>
        <p:spPr>
          <a:xfrm>
            <a:off x="906963" y="1552073"/>
            <a:ext cx="10685251" cy="51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3600" dirty="0"/>
              <a:t>○ </a:t>
            </a:r>
            <a:r>
              <a:rPr lang="en-US" sz="3600" b="0" i="0" u="none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Anaconda – Python 3.6 (Win 10) </a:t>
            </a:r>
            <a:r>
              <a:rPr lang="en-ZA" sz="3600" b="1" dirty="0">
                <a:hlinkClick r:id="rId5"/>
              </a:rPr>
              <a:t>🔗</a:t>
            </a:r>
            <a:endParaRPr lang="en-ZA" sz="3600" b="1" dirty="0"/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</a:pPr>
            <a:endParaRPr lang="en-US" sz="3600" b="0" i="0" u="none" dirty="0">
              <a:latin typeface="Montserrat" panose="02000505000000020004" pitchFamily="2" charset="0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3600" dirty="0"/>
              <a:t>○ </a:t>
            </a:r>
            <a:r>
              <a:rPr lang="en-US" sz="3600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Conda Env – Yolo.yml</a:t>
            </a:r>
            <a:r>
              <a:rPr lang="en-ZA" sz="3600" b="1" dirty="0"/>
              <a:t>🔗</a:t>
            </a:r>
          </a:p>
          <a:p>
            <a:pPr lvl="1"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-f D:\4K\yolo\RAW\Yolov3\2.YoloV3\yolo.yml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3600" dirty="0">
              <a:latin typeface="Montserrat" panose="02000505000000020004" pitchFamily="2" charset="0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3600" dirty="0"/>
              <a:t>○ </a:t>
            </a:r>
            <a:r>
              <a:rPr lang="en-US" sz="3600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Nvidia GPU – GTX 1050 or higher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3600" dirty="0">
              <a:latin typeface="Montserrat" panose="02000505000000020004" pitchFamily="2" charset="0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3600" dirty="0"/>
              <a:t>•</a:t>
            </a:r>
            <a:r>
              <a:rPr lang="en-US" sz="3600" dirty="0">
                <a:latin typeface="Montserrat" panose="02000505000000020004" pitchFamily="2" charset="0"/>
              </a:rPr>
              <a:t>CUDA Toolkit - V9.0 </a:t>
            </a:r>
            <a:r>
              <a:rPr lang="en-US" sz="3600" dirty="0">
                <a:latin typeface="Montserrat" panose="02000505000000020004" pitchFamily="2" charset="0"/>
                <a:hlinkClick r:id="rId6"/>
              </a:rPr>
              <a:t>🔗</a:t>
            </a:r>
            <a:endParaRPr lang="en-US" sz="3600" dirty="0">
              <a:latin typeface="Montserrat" panose="02000505000000020004" pitchFamily="2" charset="0"/>
            </a:endParaRPr>
          </a:p>
          <a:p>
            <a:pPr lvl="2"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3600" dirty="0">
              <a:latin typeface="Montserrat" panose="02000505000000020004" pitchFamily="2" charset="0"/>
            </a:endParaRPr>
          </a:p>
          <a:p>
            <a:pPr lvl="2"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3600" dirty="0"/>
              <a:t>•</a:t>
            </a:r>
            <a:r>
              <a:rPr lang="en-US" sz="3600" dirty="0">
                <a:latin typeface="Montserrat" panose="02000505000000020004" pitchFamily="2" charset="0"/>
              </a:rPr>
              <a:t>CuDNN - V 7.05 </a:t>
            </a:r>
            <a:r>
              <a:rPr lang="en-US" sz="3600" dirty="0">
                <a:latin typeface="Montserrat" panose="02000505000000020004" pitchFamily="2" charset="0"/>
                <a:hlinkClick r:id="rId7"/>
              </a:rPr>
              <a:t>🔗</a:t>
            </a:r>
            <a:endParaRPr lang="en-US" sz="3600" dirty="0">
              <a:latin typeface="Montserrat" panose="02000505000000020004" pitchFamily="2" charset="0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</a:pPr>
            <a:r>
              <a:rPr lang="en-US" sz="4400" b="0" i="0" u="none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 </a:t>
            </a:r>
            <a:endParaRPr lang="en-US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149057"/>
            <a:ext cx="1228704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6000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  </a:t>
            </a:r>
            <a:r>
              <a:rPr lang="en-US" sz="6000" b="0" i="0" u="none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Step 2 </a:t>
            </a:r>
            <a:r>
              <a:rPr lang="en-US" sz="6000" b="0" i="0" u="none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–PyTorch Yolo v3</a:t>
            </a:r>
            <a:endParaRPr sz="2800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9985375" y="5732462"/>
            <a:ext cx="6429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~$40</a:t>
            </a:r>
            <a:endParaRPr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520CF5C-FB5C-42BF-B480-F9AEDC0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" y="6276807"/>
            <a:ext cx="1622341" cy="432136"/>
          </a:xfrm>
          <a:prstGeom prst="rect">
            <a:avLst/>
          </a:prstGeom>
        </p:spPr>
      </p:pic>
      <p:sp>
        <p:nvSpPr>
          <p:cNvPr id="7" name="Shape 109">
            <a:extLst>
              <a:ext uri="{FF2B5EF4-FFF2-40B4-BE49-F238E27FC236}">
                <a16:creationId xmlns:a16="http://schemas.microsoft.com/office/drawing/2014/main" id="{33B2D1AE-92B4-4C65-9026-E5802B1BE4B0}"/>
              </a:ext>
            </a:extLst>
          </p:cNvPr>
          <p:cNvSpPr txBox="1"/>
          <p:nvPr/>
        </p:nvSpPr>
        <p:spPr>
          <a:xfrm>
            <a:off x="870869" y="1552073"/>
            <a:ext cx="10685251" cy="51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400" dirty="0"/>
              <a:t>○ </a:t>
            </a:r>
            <a:r>
              <a:rPr lang="en-US" sz="4400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Clone Yolo v3 Repo</a:t>
            </a:r>
            <a:r>
              <a:rPr lang="en-ZA" sz="4400" b="1" dirty="0">
                <a:hlinkClick r:id="rId5"/>
              </a:rPr>
              <a:t>🔗</a:t>
            </a:r>
            <a:endParaRPr lang="en-ZA" sz="4400" b="1" dirty="0"/>
          </a:p>
          <a:p>
            <a:pPr marL="285750" indent="-285750">
              <a:lnSpc>
                <a:spcPct val="90000"/>
              </a:lnSpc>
              <a:buClr>
                <a:schemeClr val="lt1"/>
              </a:buClr>
              <a:buSzPts val="4400"/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ZA" sz="2000" dirty="0"/>
              <a:t> • </a:t>
            </a:r>
            <a:r>
              <a:rPr lang="en-US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git clone https://github.com/ayooshkathuria/pytorch-yolo-v3.git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4400" b="1" dirty="0">
              <a:latin typeface="Montserrat" panose="02000505000000020004" pitchFamily="2" charset="0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400" dirty="0"/>
              <a:t>○ </a:t>
            </a:r>
            <a:r>
              <a:rPr lang="en-US" sz="4400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Download the Weights</a:t>
            </a:r>
            <a:r>
              <a:rPr lang="en-ZA" sz="4400" b="1" dirty="0">
                <a:hlinkClick r:id="rId6"/>
              </a:rPr>
              <a:t>🔗</a:t>
            </a:r>
            <a:endParaRPr lang="en-ZA" sz="4400" b="1" dirty="0"/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4000" dirty="0">
              <a:latin typeface="Montserrat" panose="02000505000000020004" pitchFamily="2" charset="0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13374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149057"/>
            <a:ext cx="1228704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6000" b="0" i="0" u="none" dirty="0">
                <a:solidFill>
                  <a:srgbClr val="FFC000"/>
                </a:solidFill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  Step 3 </a:t>
            </a:r>
            <a:r>
              <a:rPr lang="en-US" sz="6000" b="0" i="0" u="none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–Running the Demo</a:t>
            </a:r>
            <a:endParaRPr sz="2800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9985375" y="5732462"/>
            <a:ext cx="6429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~$40</a:t>
            </a:r>
            <a:endParaRPr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520CF5C-FB5C-42BF-B480-F9AEDC0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" y="6276807"/>
            <a:ext cx="1622341" cy="432136"/>
          </a:xfrm>
          <a:prstGeom prst="rect">
            <a:avLst/>
          </a:prstGeom>
        </p:spPr>
      </p:pic>
      <p:sp>
        <p:nvSpPr>
          <p:cNvPr id="7" name="Shape 109">
            <a:extLst>
              <a:ext uri="{FF2B5EF4-FFF2-40B4-BE49-F238E27FC236}">
                <a16:creationId xmlns:a16="http://schemas.microsoft.com/office/drawing/2014/main" id="{33B2D1AE-92B4-4C65-9026-E5802B1BE4B0}"/>
              </a:ext>
            </a:extLst>
          </p:cNvPr>
          <p:cNvSpPr txBox="1"/>
          <p:nvPr/>
        </p:nvSpPr>
        <p:spPr>
          <a:xfrm>
            <a:off x="980323" y="1876926"/>
            <a:ext cx="10685251" cy="51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000" dirty="0"/>
              <a:t>○ </a:t>
            </a:r>
            <a:r>
              <a:rPr lang="en-US" sz="4000" dirty="0">
                <a:latin typeface="Montserrat" panose="02000505000000020004" pitchFamily="2" charset="0"/>
                <a:ea typeface="Calibri"/>
                <a:cs typeface="Calibri"/>
                <a:sym typeface="Calibri"/>
              </a:rPr>
              <a:t>Change Directory to cloned repo</a:t>
            </a:r>
            <a:r>
              <a:rPr lang="en-ZA" sz="4000" b="1" dirty="0">
                <a:hlinkClick r:id="rId5"/>
              </a:rPr>
              <a:t>🔗</a:t>
            </a:r>
            <a:endParaRPr lang="en-ZA" sz="4000" b="1" dirty="0"/>
          </a:p>
          <a:p>
            <a:pPr marL="285750" indent="-285750">
              <a:lnSpc>
                <a:spcPct val="90000"/>
              </a:lnSpc>
              <a:buClr>
                <a:schemeClr val="lt1"/>
              </a:buClr>
              <a:buSzPts val="4400"/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ZA" dirty="0"/>
              <a:t> • </a:t>
            </a:r>
            <a:r>
              <a:rPr lang="en-US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git clone https://github.com/ayooshkathuria/pytorch-yolo-v3.git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4000" b="1" dirty="0">
              <a:latin typeface="Montserrat" panose="02000505000000020004" pitchFamily="2" charset="0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000" dirty="0"/>
              <a:t>○ </a:t>
            </a:r>
            <a:r>
              <a:rPr lang="en-US" sz="4000" dirty="0">
                <a:latin typeface="Montserrat" panose="02000505000000020004" pitchFamily="2" charset="0"/>
                <a:cs typeface="Calibri"/>
                <a:sym typeface="Calibri"/>
              </a:rPr>
              <a:t>Download any test video (.mp4/.avi)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4000" b="1" dirty="0">
              <a:latin typeface="Montserrat" panose="02000505000000020004" pitchFamily="2" charset="0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000" dirty="0"/>
              <a:t>○ </a:t>
            </a:r>
            <a:r>
              <a:rPr lang="en-US" sz="4000" dirty="0">
                <a:latin typeface="Montserrat" panose="02000505000000020004" pitchFamily="2" charset="0"/>
                <a:cs typeface="Calibri"/>
                <a:sym typeface="Calibri"/>
              </a:rPr>
              <a:t>Run demo on video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ZA" dirty="0"/>
              <a:t> •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python video_demo.py --video video.avi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ZA" sz="4000" dirty="0"/>
              <a:t>○ </a:t>
            </a:r>
            <a:r>
              <a:rPr lang="en-US" sz="4000" dirty="0">
                <a:latin typeface="Montserrat" panose="02000505000000020004" pitchFamily="2" charset="0"/>
                <a:cs typeface="Calibri"/>
                <a:sym typeface="Calibri"/>
              </a:rPr>
              <a:t>Run demo on webcam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ZA" dirty="0"/>
              <a:t> •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python cam_demo.py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ZA" sz="4000" b="1" dirty="0"/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US" sz="4000" dirty="0">
              <a:latin typeface="Montserrat" panose="02000505000000020004" pitchFamily="2" charset="0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4400"/>
            </a:pP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82635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92</Words>
  <Application>Microsoft Office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Kanjee</dc:creator>
  <cp:lastModifiedBy>Ritesh Kanjee</cp:lastModifiedBy>
  <cp:revision>37</cp:revision>
  <dcterms:modified xsi:type="dcterms:W3CDTF">2018-10-08T18:34:06Z</dcterms:modified>
</cp:coreProperties>
</file>