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data-infrastructure.eu/GAIAX/Navigation/EN/Home/hom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infrastructure.eu/GAIAX/Redaktion/EN/Downloads/gaia-x-press-release-20201118.pdf?__blob=publicationFile&amp;v=2" TargetMode="External"/><Relationship Id="rId2" Type="http://schemas.openxmlformats.org/officeDocument/2006/relationships/hyperlink" Target="https://www.data-infrastructure.eu/GAIAX/Navigation/EN/Home/ho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2A3D5-5AC2-9F43-A122-962508EDE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Gaia-X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344C1E-44DA-9648-A494-43A158F70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Souveraineté du Cloud Européen</a:t>
            </a:r>
          </a:p>
        </p:txBody>
      </p:sp>
    </p:spTree>
    <p:extLst>
      <p:ext uri="{BB962C8B-B14F-4D97-AF65-F5344CB8AC3E}">
        <p14:creationId xmlns:p14="http://schemas.microsoft.com/office/powerpoint/2010/main" val="7060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2231-2C58-0942-BF9E-7E6EA49D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GAIA-X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DAE3E-48B6-9042-ADC1-E58CE0F6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581400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https://www.data-infrastructure.eu/GAIAX/Navigation/EN/Home/home.html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B7653D-B384-714A-AD2C-8EB59159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32" y="2763734"/>
            <a:ext cx="5765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ACE4F-86EF-FF40-BF3C-ECA1070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 X -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3916A-55DE-5A4D-8A6C-7BFC2153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chemeClr val="tx1"/>
                </a:solidFill>
              </a:rPr>
              <a:t>Face à la concurrence américaine et chinoise dans le domaine du "</a:t>
            </a:r>
            <a:r>
              <a:rPr lang="fr-CH" i="1" dirty="0">
                <a:solidFill>
                  <a:schemeClr val="tx1"/>
                </a:solidFill>
              </a:rPr>
              <a:t>cloud</a:t>
            </a:r>
            <a:r>
              <a:rPr lang="fr-CH" dirty="0">
                <a:solidFill>
                  <a:schemeClr val="tx1"/>
                </a:solidFill>
              </a:rPr>
              <a:t>", l’Union européenne (UE) veut se lancer dans la course avec le </a:t>
            </a:r>
            <a:r>
              <a:rPr lang="fr-CH" dirty="0">
                <a:solidFill>
                  <a:schemeClr val="tx1"/>
                </a:solidFill>
                <a:hlinkClick r:id="rId2" tooltip="Site web du projet du cloud européen GAIA-X, nouvelle fenêtre, Anglais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 du cloud européen Gaïa-X.(nouvelle fenêtre)</a:t>
            </a:r>
            <a:r>
              <a:rPr lang="fr-CH" dirty="0">
                <a:solidFill>
                  <a:schemeClr val="tx1"/>
                </a:solidFill>
              </a:rPr>
              <a:t> </a:t>
            </a:r>
          </a:p>
          <a:p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Lors du </a:t>
            </a:r>
            <a:r>
              <a:rPr lang="fr-CH" dirty="0">
                <a:solidFill>
                  <a:schemeClr val="tx1"/>
                </a:solidFill>
                <a:hlinkClick r:id="rId3" tooltip="Communiqué de presse du sommet européen Gaia-X des 18 et 19 novembre 2020. PDF. Anglais. Nouvelle fenêtre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sommet européen(nouvelle fenêtre)</a:t>
            </a:r>
            <a:r>
              <a:rPr lang="fr-CH" dirty="0">
                <a:solidFill>
                  <a:schemeClr val="tx1"/>
                </a:solidFill>
              </a:rPr>
              <a:t> du 18-19 novembre 2020, un projet se dessine progressivement avec 180 entreprises ayant rejoint l’initiative lancée initialement par 22 entreprises franco-allemandes.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1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4BDB3-BC80-1740-9B11-403B74B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 X – Les entreprises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B74EC-A310-5A46-B8D8-E8EF8830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Pour le lancement, un binôme composé par l’hébergeur français </a:t>
            </a:r>
            <a:r>
              <a:rPr lang="fr-CH" dirty="0" err="1"/>
              <a:t>OVHcloud</a:t>
            </a:r>
            <a:r>
              <a:rPr lang="fr-CH" dirty="0"/>
              <a:t> et la société appartenant à Deutsche Telekom </a:t>
            </a:r>
            <a:r>
              <a:rPr lang="fr-CH" dirty="0" err="1"/>
              <a:t>T-Systems</a:t>
            </a:r>
            <a:r>
              <a:rPr lang="fr-CH" dirty="0"/>
              <a:t> collabore pour créer une plateforme qui sera la base du lancement des futurs prototypes</a:t>
            </a:r>
          </a:p>
          <a:p>
            <a:endParaRPr lang="fr-CH" dirty="0"/>
          </a:p>
          <a:p>
            <a:r>
              <a:rPr lang="fr-CH" dirty="0"/>
              <a:t>Nombreuses sont les entreprises françaises et allemandes qui mènent le projet en tant que membres fondateurs (Siemens, Bosch, Orange, ou encore Safran).</a:t>
            </a:r>
          </a:p>
          <a:p>
            <a:endParaRPr lang="fr-CH" dirty="0"/>
          </a:p>
          <a:p>
            <a:r>
              <a:rPr lang="fr-CH" dirty="0"/>
              <a:t>À ce jour, le projet compte "plus de 175 membres, fournisseurs de solutions et usagers, réunies", a indiqué le ministre français de l’économie lors du sommet européen.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DDCDB-1CED-5642-83EF-C0D0D68B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 X – La feuille de route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8D8494-BCF4-E34D-93E7-0300E055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Encadrer les échanges de données, favoriser l’adoption de cette technologie et promouvoir l’économie de la donnée en Europe, estimée à 400 milliards d’euros en 2019. </a:t>
            </a:r>
          </a:p>
          <a:p>
            <a:endParaRPr lang="fr-CH" dirty="0"/>
          </a:p>
          <a:p>
            <a:r>
              <a:rPr lang="fr-CH" dirty="0"/>
              <a:t>Pour y parvenir, ce projet européen prévoit la création d’une infrastructure de données fiables pour tous les Européens. </a:t>
            </a:r>
          </a:p>
          <a:p>
            <a:endParaRPr lang="fr-CH" dirty="0"/>
          </a:p>
          <a:p>
            <a:r>
              <a:rPr lang="fr-CH" dirty="0"/>
              <a:t>Les premiers services de ce projet seront mis en place dès 2021 afin de protéger les données des entreprises européennes.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3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103AE-2A02-D14B-926A-D800BAC3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 X: Une initiative franco-allemande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FC1AC-9634-8449-AE27-63BE72F5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12919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Des hubs nationaux vont être mis en place non seulement en France et en Allemagne mais également en Suède, Luxembourg, Italie, Belgique, Pays-Bas, Slovénie et Finlande.</a:t>
            </a:r>
          </a:p>
          <a:p>
            <a:endParaRPr lang="fr-CH" dirty="0"/>
          </a:p>
          <a:p>
            <a:r>
              <a:rPr lang="fr-CH" dirty="0"/>
              <a:t>Le ministre français de l'économie a insisté sur le fait que le projet n’était pas seulement une collaboration entre la France et l’Allemagne mais un projet européen. Il incite les États de l’Union à poursuivre la coopération et invite les autres pays de l'UE à s’associer au projet pour protéger la souveraineté des données de leurs entreprises.</a:t>
            </a:r>
          </a:p>
          <a:p>
            <a:endParaRPr lang="fr-CH" dirty="0"/>
          </a:p>
          <a:p>
            <a:r>
              <a:rPr lang="fr-CH" dirty="0"/>
              <a:t>Son homologue allemand a précisé que le projet Gaïa-X "n'a pas l'ambition de résoudre tous les problèmes mais de fédérer les forces européennes". Ainsi, il faudra s’appuyer sur les infrastructures existantes pour développer le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30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E3E39-541C-FC4A-AA1E-7FADFA5D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GAIA X - Partenariat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03FA7-3EB8-0F41-886B-BA5971DA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>
                <a:solidFill>
                  <a:schemeClr val="tx1"/>
                </a:solidFill>
              </a:rPr>
              <a:t>Le hub français est mené par le CIGREF </a:t>
            </a:r>
          </a:p>
          <a:p>
            <a:r>
              <a:rPr lang="fr-CH" dirty="0">
                <a:solidFill>
                  <a:schemeClr val="tx1"/>
                </a:solidFill>
              </a:rPr>
              <a:t>(Club informatique des grandes entreprises françaises), une association à but non lucratif composée d’un réseau de grandes entreprises et administrations publiques françaises. </a:t>
            </a:r>
          </a:p>
          <a:p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Elle regroupe aujourd’hui plus de 150 grandes entreprises et organismes français de tous les secteurs d'activité. Celles-ci vont travailler pour structurer les espaces de données dans leur secteur d’activité (finance, énergie, industrie, mobilité, santé et éducation).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7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B69D6-F171-8649-A6EA-E6E3B5D2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960816-1239-D34E-AB55-14682177B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36" y="685800"/>
            <a:ext cx="8922327" cy="59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8139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Rognage</Template>
  <TotalTime>8</TotalTime>
  <Words>513</Words>
  <Application>Microsoft Macintosh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Franklin Gothic Book</vt:lpstr>
      <vt:lpstr>Rognage</vt:lpstr>
      <vt:lpstr>Projet Gaia-X</vt:lpstr>
      <vt:lpstr>GAIA-X</vt:lpstr>
      <vt:lpstr>GAIA X - Projet</vt:lpstr>
      <vt:lpstr>Gaia X – Les entreprises</vt:lpstr>
      <vt:lpstr>GAIA X – La feuille de route</vt:lpstr>
      <vt:lpstr>GAIA X: Une initiative franco-allemande</vt:lpstr>
      <vt:lpstr>GAIA X - Partenariat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Gaia-X</dc:title>
  <dc:creator>Jean-Christophe Guillemot</dc:creator>
  <cp:lastModifiedBy>Jean-Christophe Guillemot</cp:lastModifiedBy>
  <cp:revision>1</cp:revision>
  <dcterms:created xsi:type="dcterms:W3CDTF">2021-02-23T07:29:01Z</dcterms:created>
  <dcterms:modified xsi:type="dcterms:W3CDTF">2021-02-23T07:37:12Z</dcterms:modified>
</cp:coreProperties>
</file>