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0d7f74c-4905-41c3-bef0-9b4b1d7cff8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57a883b-dadf-474f-84fb-6a897156d1ca/ReportSection?bookmarkGuid=ea93e0a9-1316-45bf-af04-591e21771ef4&amp;bookmarkUsage=1&amp;ctid=ff335ba2-bb68-489a-bbdd-f49ab4319838&amp;fromEntryPoint=export&quot;"/>
    <we:property name="reportState" value="&quot;CONNECTED&quot;"/>
    <we:property name="reportEmbeddedTime" value="&quot;2023-06-04T17:31:08.393Z&quot;"/>
    <we:property name="creatorSessionId" value="&quot;cbd191ec-c508-443f-8782-9deb1afea7b2&quot;"/>
    <we:property name="creatorUserId" value="&quot;10032000E58302F8&quot;"/>
    <we:property name="creatorTenantId" value="&quot;ff335ba2-bb68-489a-bbdd-f49ab4319838&quot;"/>
    <we:property name="reportName" value="&quot;hospitality&quot;"/>
    <we:property name="isFiltersActionButtonVisible" value="true"/>
    <we:property name="initialStateBookmark" value="&quot;H4sIAAAAAAAAA+1a31PjNhD+VxjPdO4l05FkW7Z5g8DTlR8TWl46TGYlbcCHbXlkG0hv8r+fLIfjgEC4lsSm7Zu9srTffrvSrjb56qm0KjOYH0OO3q63r/V1DuZ6h3ojr1jKTk4+H+1NPk+P944OrViXdaqLytv96tVgLrE+T6sGsnYFK/zzYuRBlp3CZfs2g6zCkVeiqXQBWfoXdh/bodo0uBh5eFdm2kC75FkNNbbL3tjP7bvVTX/1rUaQdXqDZyjrTjrBUpv6/n3kVd2Tg/R4rF3MKRzrooa0sAu3MhX7yMIQIiSMB3FIEHgrn6VZvfxEzA/vSmPtsVbOy5aHPXUDhUTlOdAGq2qpYayzJndPh4/kZ7oxEic4c0NFndZzu4xK8+mVrtFysLD2nxpt2XEj5fJxmio3dKVvxwYtJ8rbJYvRdyBjK7rUJpWQbR6LC4K+0cj2g9dAvOibI4SqMfhWCNc4n+bdlGcgJniDRfM6GVvBcXh+ujfpHcaJlE1ptcx3fukdy95B/3wcnE2O+wexPwQQfwwAxARtuqlcXhlAgMpWQ5YNBQ7cXO60Obe4XAHlwkoqO5Qtc/VDEv29Q1iDyPDwri0FxBebaNt8aedoo9Dsz13KPEjNfQamoydwN5MuLey2mpjRKIljomjCZIjC5ne5NrH3mMHWcl1lqUTziGovR1t1uTIGanCGLKlIsRvXyg2js/Or91tqbe/WPoesaZf9dGBnKH1bfGqpW5LXlVkW9Jcf6ik3o3Ja3pkLq9PKGeeJL0gYqSAhjCZ+HAZb9pjROn8GshVOZQZV9d9z23pCOt9xTthMUEIDJgNGMYCWnq36TrVXhidI8zzfmQ9qt+1Dlcoffba5s/JVQhYXmwiXV1V2kRJGFCMUvgj8WCJVQEg8gEi5RbzeKfSgQ2U7/npgonOYnCU0jnlEA59S4ic8IGStw/q9ha11mQSj3li0sKcbcSMWdA72qW9zIMPQJ1xyjhi84RQdyoV3K7VTp+NvnehKF009vgJTD8zzL2zs8b2t71pwPRB4fxz7XJKYE844KkggDOkwQm4YvY11/YQ+M9OQujxrt1+WFvgzu29DBdADm5vaeG/JqWES+rNZiJSQkCubUHmy/qrT6677MCn13oAuoxIpI6YECaIECYhARUE4CKJf6BF+FJqX8DuSI5Axo5wryRWLojghPhsEyf/wyBoI14+tWFJOE0ojJCQRgiD4EsNhxPW6ZutHIf2pHR3tCTAmAuIT5CIS9kqUsGgQtK8uUz4K2R36jmIRhDwOhfADJAljPqe47b7tqgx+APOpI63vMmwgdfH/v/m987m38qcU1xYXCUY+I3FIGREQ8BDEFjfEzNbIU6H1tQX/zOqlfFpmUM+0yXt3w78iFNxVKWsq615UnbfGOhd6OM2Lp7nx/W9SPxt2F65NuljdhNVNXZUg8RQKXNGMtZEAhepaba80ZN0/mDynxLortdt1zYT2f03f27eLxTdB1M0eYiUAAA==&quot;"/>
    <we:property name="bookmark" value="&quot;H4sIAAAAAAAAA+1aUVPjNhD+K4xnOveS6UiyJdu8QeCtvTKh5eWGyaykNfiwLY9sAymT/17ZDscBgXAtiU3bN1uSpW+/XelbbXLn6bQqM1h8hhy9fe/QmKsc7NUe9SZe8biNJVFC45gwSbQOfUaU5G6UKevUFJW3f+fVYC+wPkurBrJ2Qtf45XziQZadwEX7lkBW4cQr0VamgCz9E/vBrqu2DS4nHt6WmbHQTnlaQ43ttNduuHt3UOjPvlsRVJ1e4ymqum+dYWlsff8+8ar+qYP0uK+drFtwaooa0sJN3LbpyEfGOYRImAgiThBE256kWb0aIhfHt6V19jgrF2VLy4G+hkKh9jrQFqtqtcLUZE3ePR0/aj81jVU4w6TrKuq0XrhpdJrPL02NjoOls//EGsdO11OuHuep7rouzc3UouNEe/tkOfkGZOqaLoxNFWTbx9LFxNBoVDvgNRAv+uZXhKqx+FYIV7iY5/0nz0DM8BqL5nUydoLj+OzkYDY4jN+Uakq3ymLvp8GxHBwNz8fR6ezz8CAOxwDijxGAmKGTm6rTlREEqGpXyLKxwIHri71Wc4uLNVDOXUvlurKVVj+I6O89whpkhse3bSogvzqhbfXSfWOsRnu46CTzKLX3CkwnT+BuRy4d7DabSGgYRxHRNGaKo3T6rjYK+4AKtpHrKksV2kdUezm6rKtLY6CGzpAVFSn2/UZ33djZeef9kjrb+7nPIGvaaT8duS+0uSk+tdStyOvTLAf663f5VPdF1a3yzly4NV07EyL2JeGhDlymSWM/4sGOPWaNyZ+BbBvnKoOq+u+5bTMhve+EICyRlNCAqYBRDKClZ6e+0+2V4QnSPM/3FqPabYdQpep7n23vrHyVkOX5NsLl1SX7SOEhxRClLwM/Ukg1EBKNIFJuEK/2CjPqUNmNvx6Y6B2mkphGkQhp4FNK/FgEhGx02LC3sI0uU2D1G5MW9nQjbsWC3sE+9Z0GMuQ+EUoIxOANp+hYLrw7yZ36Nf7Wia5N0dTTS7D1yDz/wsae3tv6rgnXA4H3x7EvFIkEEUyghhg4p+MIuXHUNjbVE4ZUpjFVeTZuvywt8Ed235YSoAc2t7Xx3qKpPOZ+knCkhHChnaCKePNVZ9Bd92Ek9d6AXlGJUiHTkgRhjARkoMOAj4LoF2qEH4XmFfye5BBUxKgQWgnNwjCKic9GQfI/PLJGwvVjK1aU05jSEAmJpSQIvkI+jrjeVGz9KKQ/taOnPQbGZEB8gkKG0l2JYhaOgvb1acpHIbtH31MsAy4iLqUfIIkZ8wXFXddt1yn4ESzmHWlDp2EjyYv//83vnc+9tT+ldGVxGWP7l4uIU0YkBIKD3OGGSFyOPJfGXDnwz6xetc/LDOrE2HxwN/wrQqG7KmVN5dyLuvfW1OTSjKd48VQb3/8m9aNhd96VSZfri7CmqasSFJ5AgWuKsS4SoNB9qe2Vgmz3D6Zv5djl8i85NyG2QSUAAA==&quot;"/>
    <we:property name="embedUrl" value="&quot;/reportEmbed?reportId=a57a883b-dadf-474f-84fb-6a897156d1ca&amp;config=eyJjbHVzdGVyVXJsIjoiaHR0cHM6Ly9XQUJJLUlORElBLVdFU1QtcmVkaXJlY3QuYW5hbHlzaXMud2luZG93cy5uZXQiLCJlbWJlZEZlYXR1cmVzIjp7Im1vZGVybkVtYmVkIjp0cnVlLCJ1c2FnZU1ldHJpY3NWTmV4dCI6dHJ1ZX19&amp;disableSensitivityBanner=true&quot;"/>
    <we:property name="datasetId" value="&quot;6c373246-33a0-4181-af16-257e299e9dcf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ADITH SREERAMJEY</cp:lastModifiedBy>
  <cp:revision>3</cp:revision>
  <dcterms:created xsi:type="dcterms:W3CDTF">2018-06-07T21:39:02Z</dcterms:created>
  <dcterms:modified xsi:type="dcterms:W3CDTF">2023-06-04T17:35:30Z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