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72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xhere.com/id/photo/71440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3278"/>
            <a:ext cx="973038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Simple Student Management System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661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Project Summary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2792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Presented by D.ASRITHA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8972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Date: </a:t>
            </a: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18/01/2025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5153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Internship ID: JP100089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1333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Domain: Java Programming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514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College: Saveetha School of Engineering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638639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6394013"/>
            <a:ext cx="347663" cy="347663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1270040" y="6369487"/>
            <a:ext cx="272974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83838"/>
                </a:solidFill>
                <a:latin typeface="Times New Roman" panose="02020603050405020304" pitchFamily="18" charset="0"/>
                <a:ea typeface="DM Sans Bold" pitchFamily="34" charset="-122"/>
                <a:cs typeface="Times New Roman" panose="02020603050405020304" pitchFamily="18" charset="0"/>
              </a:rPr>
              <a:t>by ASRITHA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1B9365-D7D1-8796-7E66-0BC7855CC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9474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Project Overview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00597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Objective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60486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Manage student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400597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Platform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60486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Java Programming Language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400597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Purpose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60486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Enhance programming skills, simplify management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DAAB62-1C06-0B11-D2D5-CBD785B6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3443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Application Features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218855"/>
            <a:ext cx="366486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44566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Add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7004" y="3953828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Student ID, Name, Marks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71867" y="3218855"/>
            <a:ext cx="366486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44566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View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98681" y="3953828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All student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4770358"/>
            <a:ext cx="366486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971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Update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07004" y="5505331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Existing student details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0171867" y="4770358"/>
            <a:ext cx="366486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49971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Delete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98681" y="5505331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Student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12C4D2E-DBD2-AA11-1D0A-8C45047CD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270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Code Structure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03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Student Class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5028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ID, Name, Marks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069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Constructor, toString()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903940"/>
            <a:ext cx="449437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StudentManagementSystem Class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5028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HashMap to store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5069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Menu for CRUD operations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C34019-7F00-6BEE-0D69-59C302DF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6242" y="1318399"/>
            <a:ext cx="4437578" cy="4200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Code Example - Student Class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7F3AD-4766-7CBF-7D2B-355753ECA241}"/>
              </a:ext>
            </a:extLst>
          </p:cNvPr>
          <p:cNvSpPr txBox="1"/>
          <p:nvPr/>
        </p:nvSpPr>
        <p:spPr>
          <a:xfrm>
            <a:off x="569273" y="2386886"/>
            <a:ext cx="59920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i="0" dirty="0"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b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i="0" dirty="0"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Name: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Marks: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1F112A-3A68-5F29-F447-FD56CA390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20808" y="0"/>
            <a:ext cx="6809592" cy="768096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B8EF66-7EDE-2D3D-15DF-857C0B7F5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2DB8F-8611-23BB-1613-97A4F675F1F8}"/>
              </a:ext>
            </a:extLst>
          </p:cNvPr>
          <p:cNvSpPr txBox="1"/>
          <p:nvPr/>
        </p:nvSpPr>
        <p:spPr>
          <a:xfrm>
            <a:off x="430306" y="462579"/>
            <a:ext cx="10542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Code Example-User Menu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A0C1A-EBC2-9D03-856B-8607328804AE}"/>
              </a:ext>
            </a:extLst>
          </p:cNvPr>
          <p:cNvSpPr txBox="1"/>
          <p:nvPr/>
        </p:nvSpPr>
        <p:spPr>
          <a:xfrm>
            <a:off x="6895652" y="1011220"/>
            <a:ext cx="920854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{</a:t>
            </a:r>
          </a:p>
          <a:p>
            <a:pPr algn="l"/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 to update: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 Name: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 Marks: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"Not found."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{</a:t>
            </a:r>
          </a:p>
          <a:p>
            <a:pPr algn="l"/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 to delete: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"Thank you, application closed"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"Invalid choice."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r>
              <a:rPr lang="en-US" sz="18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2D5DF-CC25-0AAD-483B-19F5EB037AAA}"/>
              </a:ext>
            </a:extLst>
          </p:cNvPr>
          <p:cNvSpPr txBox="1"/>
          <p:nvPr/>
        </p:nvSpPr>
        <p:spPr>
          <a:xfrm>
            <a:off x="527125" y="1011219"/>
            <a:ext cx="580912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StudentManagementSystem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IN" b="0" i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nStudent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System\n1. Add 2. View 3. Update 4. Delete 5. Exit"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{</a:t>
            </a:r>
          </a:p>
          <a:p>
            <a:pPr algn="l"/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"Marks: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IN" b="0" i="0" dirty="0"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20468-905D-CAB8-54DA-9E681FF1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0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9217"/>
            <a:ext cx="607695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Challenges &amp; Learning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Challenges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219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Efficient HashMap management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7863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Data validation, testing CRUD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Key Learnings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219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Effective use of Java Collections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7863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Scalable and maintainable program structure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53532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User-friendly menu-driven systems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1719F3-963A-0425-D201-0B0D5197B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65484"/>
            <a:ext cx="615195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Possible Improvements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3050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440091" y="3381494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3305056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Database Integration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017306" y="381321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Persistent storage of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10171867" y="33050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10331768" y="3381494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908983" y="3305056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Sorting &amp; Searching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908983" y="3813215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Enhanced functionalities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280190" y="5020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6440091" y="5097423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017306" y="5020985"/>
            <a:ext cx="2927747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Graphical User Interface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017306" y="5901214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Improved usability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10171867" y="5020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10331768" y="5097423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0908983" y="5020985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Import/Export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10908983" y="5529143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Data transfer from/to files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664C59F-6092-90AE-66D7-BFE8FBB6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91138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Thank You!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4755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Provide feedback!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7A8E05-1671-6FCF-7198-00B467161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609</Words>
  <Application>Microsoft Office PowerPoint</Application>
  <PresentationFormat>Custom</PresentationFormat>
  <Paragraphs>133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DERANGULA ASRITHA</cp:lastModifiedBy>
  <cp:revision>3</cp:revision>
  <dcterms:created xsi:type="dcterms:W3CDTF">2025-01-19T06:13:56Z</dcterms:created>
  <dcterms:modified xsi:type="dcterms:W3CDTF">2025-01-19T06:47:56Z</dcterms:modified>
</cp:coreProperties>
</file>