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4630400" cy="8229600"/>
  <p:notesSz cx="8229600" cy="14630400"/>
  <p:embeddedFontLst>
    <p:embeddedFont>
      <p:font typeface="Inter" panose="02010600030101010101" charset="-122"/>
      <p:regular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DM Sans Medium" pitchFamily="2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4978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81018"/>
            <a:ext cx="68740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Basic Banking Application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6434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Project Summary of Week 1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2614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Presented by: D.ASRITHA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8795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Date: 11/01/2025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4975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Internship ID: JP100089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51156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Domain: Java Programming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57336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College: Saveetha School of Engineering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93790" y="636865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6376273"/>
            <a:ext cx="347663" cy="347663"/>
          </a:xfrm>
          <a:prstGeom prst="rect">
            <a:avLst/>
          </a:prstGeom>
        </p:spPr>
      </p:pic>
      <p:sp>
        <p:nvSpPr>
          <p:cNvPr id="11" name="Text 8"/>
          <p:cNvSpPr/>
          <p:nvPr/>
        </p:nvSpPr>
        <p:spPr>
          <a:xfrm>
            <a:off x="1270040" y="6351746"/>
            <a:ext cx="287000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61613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by ASRITHA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CC57DC5-2040-7089-B69B-795764C45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34978"/>
              </p:ext>
            </p:extLst>
          </p:nvPr>
        </p:nvGraphicFramePr>
        <p:xfrm>
          <a:off x="11306287" y="7772997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997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Thank You!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6269432" y="47667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  provide feedback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EF03BF-0B29-C860-E1DB-D0C2B167A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65611"/>
              </p:ext>
            </p:extLst>
          </p:nvPr>
        </p:nvGraphicFramePr>
        <p:xfrm>
          <a:off x="11306287" y="7772997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  <p:sp>
        <p:nvSpPr>
          <p:cNvPr id="7" name="Text 2">
            <a:extLst>
              <a:ext uri="{FF2B5EF4-FFF2-40B4-BE49-F238E27FC236}">
                <a16:creationId xmlns:a16="http://schemas.microsoft.com/office/drawing/2014/main" id="{B1DD0A92-F216-393F-E1D7-F490E33649D5}"/>
              </a:ext>
            </a:extLst>
          </p:cNvPr>
          <p:cNvSpPr/>
          <p:nvPr/>
        </p:nvSpPr>
        <p:spPr>
          <a:xfrm>
            <a:off x="6269431" y="411480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28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Project Overview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Objective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Simulate basic banking operations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332928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Platform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32928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Java Programming Language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872067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Purpose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72067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Hands-on OOP experience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9B699B7-7980-37E4-255A-29FAA806F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34978"/>
              </p:ext>
            </p:extLst>
          </p:nvPr>
        </p:nvGraphicFramePr>
        <p:xfrm>
          <a:off x="11306287" y="7772997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884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Application Features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3037403"/>
            <a:ext cx="3664863" cy="1306949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Check Balance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507004" y="3754636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View account balance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10171867" y="3037403"/>
            <a:ext cx="3664863" cy="1306949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Deposit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398681" y="3754636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Add funds to the account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280190" y="4571167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EDEBE3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47979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Withdraw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6507004" y="5288399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Remove funds from the account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10171867" y="4571167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EDEBE3"/>
          </a:solidFill>
          <a:ln/>
        </p:spPr>
      </p:sp>
      <p:sp>
        <p:nvSpPr>
          <p:cNvPr id="14" name="Text 11"/>
          <p:cNvSpPr/>
          <p:nvPr/>
        </p:nvSpPr>
        <p:spPr>
          <a:xfrm>
            <a:off x="10398681" y="47979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Transfer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0398681" y="5288399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Move funds between accounts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3B683BC-A3CD-6ED1-005E-92E1FC8C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06735"/>
              </p:ext>
            </p:extLst>
          </p:nvPr>
        </p:nvGraphicFramePr>
        <p:xfrm>
          <a:off x="11306287" y="7762239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1937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Code Structure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8951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BankAccount Class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4762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Account Number, Holder, Balance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checkBalance(), deposit(), withdraw(), transfer()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99521" y="38951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BankApp Class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99521" y="44762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User Menu: Handle user interaction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Loop: Continuous operation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B896506-7FE8-AEC6-D654-C96D8CB99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401768"/>
              </p:ext>
            </p:extLst>
          </p:nvPr>
        </p:nvGraphicFramePr>
        <p:xfrm>
          <a:off x="11306287" y="7740723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23543" y="754380"/>
            <a:ext cx="7696914" cy="413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250"/>
              </a:lnSpc>
              <a:buNone/>
            </a:pPr>
            <a:r>
              <a:rPr lang="en-US" sz="20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Code Example - BankAccount Class</a:t>
            </a:r>
            <a:endParaRPr lang="en-US" sz="2000" dirty="0"/>
          </a:p>
        </p:txBody>
      </p:sp>
      <p:sp>
        <p:nvSpPr>
          <p:cNvPr id="4" name="Shape 1"/>
          <p:cNvSpPr/>
          <p:nvPr/>
        </p:nvSpPr>
        <p:spPr>
          <a:xfrm>
            <a:off x="723543" y="1400294"/>
            <a:ext cx="7696914" cy="6261497"/>
          </a:xfrm>
          <a:prstGeom prst="roundRect">
            <a:avLst>
              <a:gd name="adj" fmla="val 495"/>
            </a:avLst>
          </a:prstGeom>
          <a:solidFill>
            <a:srgbClr val="E3E3E8"/>
          </a:solidFill>
          <a:ln/>
        </p:spPr>
      </p:sp>
      <p:sp>
        <p:nvSpPr>
          <p:cNvPr id="5" name="Shape 2"/>
          <p:cNvSpPr/>
          <p:nvPr/>
        </p:nvSpPr>
        <p:spPr>
          <a:xfrm>
            <a:off x="713303" y="1400294"/>
            <a:ext cx="7717393" cy="6261497"/>
          </a:xfrm>
          <a:prstGeom prst="roundRect">
            <a:avLst>
              <a:gd name="adj" fmla="val 495"/>
            </a:avLst>
          </a:prstGeom>
          <a:solidFill>
            <a:srgbClr val="E3E3E8"/>
          </a:solidFill>
          <a:ln/>
        </p:spPr>
      </p:sp>
      <p:sp>
        <p:nvSpPr>
          <p:cNvPr id="6" name="Text 3"/>
          <p:cNvSpPr/>
          <p:nvPr/>
        </p:nvSpPr>
        <p:spPr>
          <a:xfrm>
            <a:off x="919996" y="1555313"/>
            <a:ext cx="7304008" cy="5951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BankAccount {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private String accountNumber, accountHolder;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private double balance;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BankAccount(String accountNumber, String accountHolder, double initialBalance) {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this.accountNumber = accountNumber;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this.accountHolder = accountHolder;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this.balance = initialBalance;}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void checkBalance() {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System.out.println("Current Balance is Rs." + balance);}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void deposit(double amount) {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if (amount &gt; 0) balance += amount;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System.out.println(amount &gt; 0 ? "Deposited money is Rs." + amount : "Invalid deposit amount.");}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void withdraw(double amount) {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if (amount &gt; 0 &amp;&amp; amount &lt;= balance) balance -= amount;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System.out.println(amount &gt; 0 &amp;&amp; amount &lt;= balance ? "Withdrew Money is Rs." + amount : "Invalid or insufficient funds.");}}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DE863D-BFDD-1A5E-09E5-53FBFC910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910" y="278130"/>
            <a:ext cx="5841368" cy="7383662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A769DC-C339-A333-DDCB-AAAE9001F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34978"/>
              </p:ext>
            </p:extLst>
          </p:nvPr>
        </p:nvGraphicFramePr>
        <p:xfrm>
          <a:off x="11306287" y="7772997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19031"/>
            <a:ext cx="364390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Code Example - User Menu</a:t>
            </a:r>
            <a:endParaRPr lang="en-US" sz="2200" dirty="0"/>
          </a:p>
        </p:txBody>
      </p:sp>
      <p:sp>
        <p:nvSpPr>
          <p:cNvPr id="3" name="Shape 1"/>
          <p:cNvSpPr/>
          <p:nvPr/>
        </p:nvSpPr>
        <p:spPr>
          <a:xfrm>
            <a:off x="793790" y="1626989"/>
            <a:ext cx="13042821" cy="5783580"/>
          </a:xfrm>
          <a:prstGeom prst="roundRect">
            <a:avLst>
              <a:gd name="adj" fmla="val 588"/>
            </a:avLst>
          </a:prstGeom>
          <a:solidFill>
            <a:srgbClr val="E3E3E8"/>
          </a:solidFill>
          <a:ln/>
        </p:spPr>
      </p:sp>
      <p:sp>
        <p:nvSpPr>
          <p:cNvPr id="4" name="Shape 2"/>
          <p:cNvSpPr/>
          <p:nvPr/>
        </p:nvSpPr>
        <p:spPr>
          <a:xfrm>
            <a:off x="782479" y="1626989"/>
            <a:ext cx="13065443" cy="5783580"/>
          </a:xfrm>
          <a:prstGeom prst="roundRect">
            <a:avLst>
              <a:gd name="adj" fmla="val 588"/>
            </a:avLst>
          </a:prstGeom>
          <a:solidFill>
            <a:srgbClr val="E3E3E8"/>
          </a:solidFill>
          <a:ln/>
        </p:spPr>
      </p:sp>
      <p:sp>
        <p:nvSpPr>
          <p:cNvPr id="5" name="Text 3"/>
          <p:cNvSpPr/>
          <p:nvPr/>
        </p:nvSpPr>
        <p:spPr>
          <a:xfrm>
            <a:off x="1009293" y="1797010"/>
            <a:ext cx="12611814" cy="54435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class BankApp {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static void main(String[] args) {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Scanner scanner = new Scanner(System.in);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BankAccount account1 = new BankAccount("123456", "Asritha", 10000.0);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BankAccount account2 = new BankAccount("789012", "Bhavana", 5000.0);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while (true) { System.out.println("\nBanking Application\n1. Check Balance\n2. Deposit\n3. Withdraw\n4. Transfer\n5. Exit");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System.out.print("Choose an option: ");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 choice = scanner.nextInt();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switch (choice) { case 1: account1.checkBalance(); break;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case 2: System.out.print("Enter deposit amount: "); account1.deposit(scanner.nextDouble()); break;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case 3: System.out.print("Enter withdrawal amount: "); account1.withdraw(scanner.nextDouble()); break;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case 4: System.out.print("Enter transfer amount: "); account1.transfer(account2, scanner.nextDouble()); break;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case 5: System.out.println("Thank you, application closed."); scanner.close(); return;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default: System.out.println("Invalid choice."); break;}}}}</a:t>
            </a:r>
            <a:endParaRPr lang="en-US" sz="175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737229-BA68-7F49-F4A3-5B02BF4AF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34978"/>
              </p:ext>
            </p:extLst>
          </p:nvPr>
        </p:nvGraphicFramePr>
        <p:xfrm>
          <a:off x="11306287" y="7772997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76809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73191"/>
            <a:ext cx="73152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Challenges &amp; Key Learnings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3977283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DEBE3"/>
          </a:solidFill>
          <a:ln/>
        </p:spPr>
      </p:sp>
      <p:sp>
        <p:nvSpPr>
          <p:cNvPr id="5" name="Text 2"/>
          <p:cNvSpPr/>
          <p:nvPr/>
        </p:nvSpPr>
        <p:spPr>
          <a:xfrm>
            <a:off x="1417439" y="39772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Challenges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417439" y="4467701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Input validation, managing account transfers, testing multiple scenarios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685467" y="3977283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DEBE3"/>
          </a:solidFill>
          <a:ln/>
        </p:spPr>
      </p:sp>
      <p:sp>
        <p:nvSpPr>
          <p:cNvPr id="8" name="Text 5"/>
          <p:cNvSpPr/>
          <p:nvPr/>
        </p:nvSpPr>
        <p:spPr>
          <a:xfrm>
            <a:off x="5309116" y="39772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Learnings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309116" y="4467701"/>
            <a:ext cx="30412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OOP concepts, handling real-world requirements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10F618D-9A4D-F8B0-3E4D-50B9DF877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34978"/>
              </p:ext>
            </p:extLst>
          </p:nvPr>
        </p:nvGraphicFramePr>
        <p:xfrm>
          <a:off x="11306287" y="7772997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02938"/>
            <a:ext cx="58756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Future Enhancements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651879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Database Integration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280190" y="3936087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Persistent account data storage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421" y="2651879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GUI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0228421" y="3936087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User-friendly graphical interface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4979432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80190" y="5773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Multi-user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6280190" y="6263640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Support multiple users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8421" y="4979432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228421" y="5773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Account Statements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10228421" y="6263640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Generate account history reports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F08C066-1E1A-8613-D77D-806F6D1F6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34978"/>
              </p:ext>
            </p:extLst>
          </p:nvPr>
        </p:nvGraphicFramePr>
        <p:xfrm>
          <a:off x="11306287" y="7772997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430683-F507-6A6C-BDBF-003ACC754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75512"/>
              </p:ext>
            </p:extLst>
          </p:nvPr>
        </p:nvGraphicFramePr>
        <p:xfrm>
          <a:off x="11306287" y="7772997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  <p:sp>
        <p:nvSpPr>
          <p:cNvPr id="3" name="Text 2">
            <a:extLst>
              <a:ext uri="{FF2B5EF4-FFF2-40B4-BE49-F238E27FC236}">
                <a16:creationId xmlns:a16="http://schemas.microsoft.com/office/drawing/2014/main" id="{0117583D-3A7B-9E6D-19BA-7D196ED6D413}"/>
              </a:ext>
            </a:extLst>
          </p:cNvPr>
          <p:cNvSpPr/>
          <p:nvPr/>
        </p:nvSpPr>
        <p:spPr>
          <a:xfrm>
            <a:off x="623945" y="505609"/>
            <a:ext cx="6078070" cy="914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PUT SCREENSHORT: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C5E1A-EF63-76E1-FFF8-40A122BEE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44" y="1420008"/>
            <a:ext cx="13317967" cy="57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1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596</Words>
  <Application>Microsoft Office PowerPoint</Application>
  <PresentationFormat>Custom</PresentationFormat>
  <Paragraphs>98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</vt:lpstr>
      <vt:lpstr>Arial</vt:lpstr>
      <vt:lpstr>Inter</vt:lpstr>
      <vt:lpstr>Consolas</vt:lpstr>
      <vt:lpstr>DM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DERANGULA ASRITHA</cp:lastModifiedBy>
  <cp:revision>12</cp:revision>
  <dcterms:created xsi:type="dcterms:W3CDTF">2025-01-19T05:21:14Z</dcterms:created>
  <dcterms:modified xsi:type="dcterms:W3CDTF">2025-01-26T04:05:05Z</dcterms:modified>
</cp:coreProperties>
</file>