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6" r:id="rId10"/>
    <p:sldId id="264" r:id="rId11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724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xhere.com/id/photo/714406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63278"/>
            <a:ext cx="9730383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Simple Student Management System</a:t>
            </a:r>
            <a:endParaRPr lang="en-US" sz="4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266116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Project Summary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32792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Presented by D.ASRITHA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389727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Date: </a:t>
            </a: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18/01/2025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45153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Internship ID: JP100089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93790" y="513338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Domain: Java Programming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93790" y="57514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College: Saveetha School of Engineering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793790" y="6386393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10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10" y="6394013"/>
            <a:ext cx="347663" cy="347663"/>
          </a:xfrm>
          <a:prstGeom prst="rect">
            <a:avLst/>
          </a:prstGeom>
        </p:spPr>
      </p:pic>
      <p:sp>
        <p:nvSpPr>
          <p:cNvPr id="11" name="Text 8"/>
          <p:cNvSpPr/>
          <p:nvPr/>
        </p:nvSpPr>
        <p:spPr>
          <a:xfrm>
            <a:off x="1270040" y="6369487"/>
            <a:ext cx="2729746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383838"/>
                </a:solidFill>
                <a:latin typeface="Times New Roman" panose="02020603050405020304" pitchFamily="18" charset="0"/>
                <a:ea typeface="DM Sans Bold" pitchFamily="34" charset="-122"/>
                <a:cs typeface="Times New Roman" panose="02020603050405020304" pitchFamily="18" charset="0"/>
              </a:rPr>
              <a:t>by ASRITHA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A1B9365-D7D1-8796-7E66-0BC7855CC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704464"/>
              </p:ext>
            </p:extLst>
          </p:nvPr>
        </p:nvGraphicFramePr>
        <p:xfrm>
          <a:off x="11306287" y="7762239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391138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Thank You!</a:t>
            </a:r>
            <a:endParaRPr lang="en-US" sz="4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447555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Provide feedback!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7A8E05-1671-6FCF-7198-00B467161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704464"/>
              </p:ext>
            </p:extLst>
          </p:nvPr>
        </p:nvGraphicFramePr>
        <p:xfrm>
          <a:off x="11306287" y="7762239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94742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Project Overview</a:t>
            </a:r>
            <a:endParaRPr lang="en-US" sz="4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400597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Objective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604861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Manage student records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5332928" y="400597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Platform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332928" y="4604861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Java Programming Language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9872067" y="400597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Purpose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9872067" y="4604861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Enhance programming skills, simplify management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5DAAB62-1C06-0B11-D2D5-CBD785B67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704464"/>
              </p:ext>
            </p:extLst>
          </p:nvPr>
        </p:nvGraphicFramePr>
        <p:xfrm>
          <a:off x="11306287" y="7762239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134433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Application Features</a:t>
            </a:r>
            <a:endParaRPr lang="en-US" sz="4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280190" y="3218855"/>
            <a:ext cx="3664863" cy="1324689"/>
          </a:xfrm>
          <a:prstGeom prst="roundRect">
            <a:avLst>
              <a:gd name="adj" fmla="val 2568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344566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Add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507004" y="3953828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Student ID, Name, Marks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10171867" y="3218855"/>
            <a:ext cx="3664863" cy="1324689"/>
          </a:xfrm>
          <a:prstGeom prst="roundRect">
            <a:avLst>
              <a:gd name="adj" fmla="val 2568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10398681" y="344566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View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0398681" y="3953828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All student records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6280190" y="4770358"/>
            <a:ext cx="3664863" cy="1324689"/>
          </a:xfrm>
          <a:prstGeom prst="roundRect">
            <a:avLst>
              <a:gd name="adj" fmla="val 2568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6507004" y="499717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Update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6507004" y="5505331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Existing student details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10171867" y="4770358"/>
            <a:ext cx="3664863" cy="1324689"/>
          </a:xfrm>
          <a:prstGeom prst="roundRect">
            <a:avLst>
              <a:gd name="adj" fmla="val 2568"/>
            </a:avLst>
          </a:prstGeom>
          <a:solidFill>
            <a:srgbClr val="F2EEEE"/>
          </a:solidFill>
          <a:ln/>
        </p:spPr>
      </p:sp>
      <p:sp>
        <p:nvSpPr>
          <p:cNvPr id="14" name="Text 11"/>
          <p:cNvSpPr/>
          <p:nvPr/>
        </p:nvSpPr>
        <p:spPr>
          <a:xfrm>
            <a:off x="10398681" y="499717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Delete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0398681" y="5505331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Student records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12C4D2E-DBD2-AA11-1D0A-8C45047CD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704464"/>
              </p:ext>
            </p:extLst>
          </p:nvPr>
        </p:nvGraphicFramePr>
        <p:xfrm>
          <a:off x="11306287" y="7762239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92705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Code Structure</a:t>
            </a:r>
            <a:endParaRPr lang="en-US" sz="4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90394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Student Class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50282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ID, Name, Marks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50698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Constructor, toString()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599521" y="3903940"/>
            <a:ext cx="4494371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StudentManagementSystem Class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599521" y="450282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HashMap to store records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599521" y="50698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Menu for CRUD operations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DC34019-7F00-6BEE-0D69-59C302DFC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704464"/>
              </p:ext>
            </p:extLst>
          </p:nvPr>
        </p:nvGraphicFramePr>
        <p:xfrm>
          <a:off x="11306287" y="7762239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26242" y="1318399"/>
            <a:ext cx="4437578" cy="4200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dirty="0">
                <a:solidFill>
                  <a:srgbClr val="020202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Code Example - Student Class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D7F3AD-4766-7CBF-7D2B-355753ECA241}"/>
              </a:ext>
            </a:extLst>
          </p:cNvPr>
          <p:cNvSpPr txBox="1"/>
          <p:nvPr/>
        </p:nvSpPr>
        <p:spPr>
          <a:xfrm>
            <a:off x="569273" y="2386886"/>
            <a:ext cx="59920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algn="l"/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marks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0" i="0" dirty="0">
              <a:solidFill>
                <a:srgbClr val="383A4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marks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algn="l"/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IN" b="0" i="0" dirty="0" err="1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marks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marks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b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0" i="0" dirty="0">
              <a:solidFill>
                <a:srgbClr val="383A4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algn="l"/>
            <a:r>
              <a:rPr lang="en-IN" b="0" i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"ID: "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b="0" i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 Name: "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b="0" i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 Marks: "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marks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1F112A-3A68-5F29-F447-FD56CA390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20808" y="0"/>
            <a:ext cx="6809592" cy="768096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0B8EF66-7EDE-2D3D-15DF-857C0B7F5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704464"/>
              </p:ext>
            </p:extLst>
          </p:nvPr>
        </p:nvGraphicFramePr>
        <p:xfrm>
          <a:off x="11306287" y="7762239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12DB8F-8611-23BB-1613-97A4F675F1F8}"/>
              </a:ext>
            </a:extLst>
          </p:cNvPr>
          <p:cNvSpPr txBox="1"/>
          <p:nvPr/>
        </p:nvSpPr>
        <p:spPr>
          <a:xfrm>
            <a:off x="430306" y="462579"/>
            <a:ext cx="10542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20202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Code Example-User Menu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A0C1A-EBC2-9D03-856B-8607328804AE}"/>
              </a:ext>
            </a:extLst>
          </p:cNvPr>
          <p:cNvSpPr txBox="1"/>
          <p:nvPr/>
        </p:nvSpPr>
        <p:spPr>
          <a:xfrm>
            <a:off x="6895652" y="1011220"/>
            <a:ext cx="920854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986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-&gt; {</a:t>
            </a:r>
          </a:p>
          <a:p>
            <a:pPr algn="l"/>
            <a:r>
              <a:rPr lang="en-IN" b="0" i="0" dirty="0" err="1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"ID to update: "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nextInt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l"/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nextLine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l"/>
            <a:r>
              <a:rPr lang="en-IN" b="0" i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containsKey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</a:p>
          <a:p>
            <a:pPr algn="l"/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"New Name: "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nextLine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l"/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"New Marks: "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marks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nextInt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l"/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marks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algn="l"/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IN" b="0" i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algn="l"/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"Not found."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  <a:p>
            <a:pPr algn="l"/>
            <a:r>
              <a:rPr lang="en-IN" b="0" i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986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-&gt; {</a:t>
            </a:r>
          </a:p>
          <a:p>
            <a:pPr algn="l"/>
            <a:r>
              <a:rPr lang="en-IN" b="0" i="0" dirty="0" err="1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"ID to delete: "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nextInt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l"/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lang="en-IN" b="0" i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986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IN" b="0" i="0" dirty="0" err="1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"Thank you, application closed"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IN" b="0" i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IN" b="0" i="0" dirty="0" err="1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"Invalid choice."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  <a:p>
            <a:pPr algn="l"/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choice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IN" b="0" i="0" dirty="0">
                <a:solidFill>
                  <a:srgbClr val="0986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</a:p>
          <a:p>
            <a:r>
              <a:rPr lang="en-US" sz="1800" dirty="0">
                <a:solidFill>
                  <a:srgbClr val="020202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2D5DF-CC25-0AAD-483B-19F5EB037AAA}"/>
              </a:ext>
            </a:extLst>
          </p:cNvPr>
          <p:cNvSpPr txBox="1"/>
          <p:nvPr/>
        </p:nvSpPr>
        <p:spPr>
          <a:xfrm>
            <a:off x="527125" y="1011219"/>
            <a:ext cx="580912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StudentManagementSystem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algn="l"/>
            <a:r>
              <a:rPr lang="en-IN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&lt;&gt;();</a:t>
            </a:r>
          </a:p>
          <a:p>
            <a:pPr algn="l"/>
            <a:r>
              <a:rPr lang="en-IN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algn="l"/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choice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IN" b="0" i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algn="l"/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"\</a:t>
            </a:r>
            <a:r>
              <a:rPr lang="en-IN" b="0" i="0" dirty="0" err="1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nStudent</a:t>
            </a:r>
            <a:r>
              <a:rPr lang="en-IN" b="0" i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Management System\n1. Add 2. View 3. Update 4. Delete 5. Exit"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choice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nextInt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l"/>
            <a:r>
              <a:rPr lang="en-IN" b="0" i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choice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algn="l"/>
            <a:r>
              <a:rPr lang="en-IN" b="0" i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986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-&gt; {</a:t>
            </a:r>
          </a:p>
          <a:p>
            <a:pPr algn="l"/>
            <a:r>
              <a:rPr lang="en-IN" b="0" i="0" dirty="0" err="1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"ID: "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nextInt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l"/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nextLine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l"/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"Name: "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nextLine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l"/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"Marks: "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marks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nextInt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l"/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267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i="0" dirty="0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marks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algn="l"/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b="0" i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986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IN" b="0" i="0" dirty="0" err="1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IN" b="0" i="0" dirty="0" err="1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IN" b="0" i="0" dirty="0" err="1">
                <a:solidFill>
                  <a:srgbClr val="0070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IN" b="0" i="0" dirty="0"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l"/>
            <a:endParaRPr lang="en-IN" b="0" i="0" dirty="0">
              <a:solidFill>
                <a:srgbClr val="383A4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20202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6C20468-905D-CAB8-54DA-9E681FF1D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704464"/>
              </p:ext>
            </p:extLst>
          </p:nvPr>
        </p:nvGraphicFramePr>
        <p:xfrm>
          <a:off x="11306287" y="7762239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80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09217"/>
            <a:ext cx="6076950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Challenges &amp; Learning</a:t>
            </a:r>
            <a:endParaRPr lang="en-US" sz="4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62045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Challenges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21933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Efficient HashMap management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478631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Data validation, testing CRUD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599521" y="362045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Key Learnings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599521" y="421933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Effective use of Java Collections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599521" y="478631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Scalable and maintainable program structure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599521" y="535328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User-friendly menu-driven systems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E1719F3-963A-0425-D201-0B0D5197B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704464"/>
              </p:ext>
            </p:extLst>
          </p:nvPr>
        </p:nvGraphicFramePr>
        <p:xfrm>
          <a:off x="11306287" y="7762239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65484"/>
            <a:ext cx="6151959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Possible Improvements</a:t>
            </a:r>
            <a:endParaRPr lang="en-US" sz="4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280190" y="330505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6440091" y="3381494"/>
            <a:ext cx="190381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7017306" y="3305056"/>
            <a:ext cx="2927747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Database Integration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7017306" y="3813215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Persistent storage of records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10171867" y="330505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9" name="Text 6"/>
          <p:cNvSpPr/>
          <p:nvPr/>
        </p:nvSpPr>
        <p:spPr>
          <a:xfrm>
            <a:off x="10331768" y="3381494"/>
            <a:ext cx="190381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10908983" y="3305056"/>
            <a:ext cx="2927747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Sorting &amp; Searching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10908983" y="3813215"/>
            <a:ext cx="29277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Enhanced functionalities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6280190" y="502098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3" name="Text 10"/>
          <p:cNvSpPr/>
          <p:nvPr/>
        </p:nvSpPr>
        <p:spPr>
          <a:xfrm>
            <a:off x="6440091" y="5097423"/>
            <a:ext cx="190381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7017306" y="5020985"/>
            <a:ext cx="2927747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Graphical User Interface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7017306" y="5901214"/>
            <a:ext cx="29277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Improved usability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hape 13"/>
          <p:cNvSpPr/>
          <p:nvPr/>
        </p:nvSpPr>
        <p:spPr>
          <a:xfrm>
            <a:off x="10171867" y="502098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7" name="Text 14"/>
          <p:cNvSpPr/>
          <p:nvPr/>
        </p:nvSpPr>
        <p:spPr>
          <a:xfrm>
            <a:off x="10331768" y="5097423"/>
            <a:ext cx="190381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10908983" y="5020985"/>
            <a:ext cx="2927747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Times New Roman" panose="02020603050405020304" pitchFamily="18" charset="0"/>
                <a:ea typeface="PT Serif" pitchFamily="34" charset="-122"/>
                <a:cs typeface="Times New Roman" panose="02020603050405020304" pitchFamily="18" charset="0"/>
              </a:rPr>
              <a:t>Import/Export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10908983" y="5529143"/>
            <a:ext cx="29277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Data transfer from/to files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664C59F-6092-90AE-66D7-BFE8FBB68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704464"/>
              </p:ext>
            </p:extLst>
          </p:nvPr>
        </p:nvGraphicFramePr>
        <p:xfrm>
          <a:off x="11306287" y="7762239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987DB73-3C39-97E2-3F68-4D18E07D4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376749"/>
              </p:ext>
            </p:extLst>
          </p:nvPr>
        </p:nvGraphicFramePr>
        <p:xfrm>
          <a:off x="11306287" y="7762239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  <p:sp>
        <p:nvSpPr>
          <p:cNvPr id="4" name="Text 2">
            <a:extLst>
              <a:ext uri="{FF2B5EF4-FFF2-40B4-BE49-F238E27FC236}">
                <a16:creationId xmlns:a16="http://schemas.microsoft.com/office/drawing/2014/main" id="{0A95FBC7-A248-B497-B628-A1D427A42487}"/>
              </a:ext>
            </a:extLst>
          </p:cNvPr>
          <p:cNvSpPr/>
          <p:nvPr/>
        </p:nvSpPr>
        <p:spPr>
          <a:xfrm>
            <a:off x="623945" y="505610"/>
            <a:ext cx="5475641" cy="4948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PUT SCREENSHORT: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56F3B-C97E-B7C1-C3C2-03A5004AE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45" y="1118794"/>
            <a:ext cx="13522362" cy="64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80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617</Words>
  <Application>Microsoft Office PowerPoint</Application>
  <PresentationFormat>Custom</PresentationFormat>
  <Paragraphs>135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DERANGULA ASRITHA</cp:lastModifiedBy>
  <cp:revision>4</cp:revision>
  <dcterms:created xsi:type="dcterms:W3CDTF">2025-01-19T06:13:56Z</dcterms:created>
  <dcterms:modified xsi:type="dcterms:W3CDTF">2025-01-26T04:03:00Z</dcterms:modified>
</cp:coreProperties>
</file>