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</p:embeddedFont>
    <p:embeddedFont>
      <p:font typeface="Roboto Bold" panose="02000000000000000000" pitchFamily="2" charset="0"/>
      <p:bold r:id="rId18"/>
    </p:embeddedFont>
    <p:embeddedFont>
      <p:font typeface="Roboto Slab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48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DataSoftixs Internship: Java To-Do List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Internship ID: JP100089, Domain: Java Programming, College: Saveetha School of Engineering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85661"/>
            <a:ext cx="270260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ASRITHA</a:t>
            </a:r>
            <a:endParaRPr lang="en-US" sz="2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EB4F28-2EED-9D47-4F5A-C2449E8F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9115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User-Friendly To-Do List Manager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Core Functionalities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Add, edit, delete tasks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 tasks complete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pending/completed tasks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Tasks stored in an ArrayList for efficient management.</a:t>
            </a:r>
            <a:endParaRPr lang="en-US" sz="175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8D18BB-7D50-5565-C4FC-B836BDA66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9829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Structure: Classes and Methods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Class: Task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Attributes: `description`, `isComplete`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Methods: `markComplete()`, `toString()`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35768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Class: ToDoListApplication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tasks using ArrayList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Menu-driven control with do-while loop</a:t>
            </a:r>
            <a:endParaRPr lang="en-US" sz="175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2AC082-8057-BCCA-CB5F-70E50D518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15031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8540"/>
            <a:ext cx="69258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Example: Class Task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47480"/>
            <a:ext cx="7556421" cy="5783580"/>
          </a:xfrm>
          <a:prstGeom prst="roundRect">
            <a:avLst>
              <a:gd name="adj" fmla="val 588"/>
            </a:avLst>
          </a:prstGeom>
          <a:solidFill>
            <a:srgbClr val="D7DFF4"/>
          </a:solidFill>
          <a:ln/>
        </p:spPr>
      </p:sp>
      <p:sp>
        <p:nvSpPr>
          <p:cNvPr id="5" name="Shape 2"/>
          <p:cNvSpPr/>
          <p:nvPr/>
        </p:nvSpPr>
        <p:spPr>
          <a:xfrm>
            <a:off x="6268879" y="1747480"/>
            <a:ext cx="7579043" cy="5783580"/>
          </a:xfrm>
          <a:prstGeom prst="roundRect">
            <a:avLst>
              <a:gd name="adj" fmla="val 588"/>
            </a:avLst>
          </a:prstGeom>
          <a:solidFill>
            <a:srgbClr val="D7DFF4"/>
          </a:solidFill>
          <a:ln/>
        </p:spPr>
      </p:sp>
      <p:sp>
        <p:nvSpPr>
          <p:cNvPr id="6" name="Text 3"/>
          <p:cNvSpPr/>
          <p:nvPr/>
        </p:nvSpPr>
        <p:spPr>
          <a:xfrm>
            <a:off x="6495693" y="1917502"/>
            <a:ext cx="7125414" cy="54435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Task {
  String description;
  boolean isComplete;
  Task(String description) {
    this.description = description;
    this.isComplete = false;
  }
  void markComplete() {
    this.isComplete = true;
  }
  public String toString() {
    return (isComplete ? "[Completed] " : "[Pending] ") + description;
  }
}
</a:t>
            </a:r>
            <a:endParaRPr lang="en-US" sz="17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78AA59-83E4-55D6-D10B-D16B286DF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3457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2312" y="563047"/>
            <a:ext cx="6486882" cy="558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Example: Menu Structure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112312" y="1390055"/>
            <a:ext cx="7892177" cy="6276380"/>
          </a:xfrm>
          <a:prstGeom prst="roundRect">
            <a:avLst>
              <a:gd name="adj" fmla="val 427"/>
            </a:avLst>
          </a:prstGeom>
          <a:solidFill>
            <a:srgbClr val="D7DFF4"/>
          </a:solidFill>
          <a:ln/>
        </p:spPr>
      </p:sp>
      <p:sp>
        <p:nvSpPr>
          <p:cNvPr id="5" name="Shape 2"/>
          <p:cNvSpPr/>
          <p:nvPr/>
        </p:nvSpPr>
        <p:spPr>
          <a:xfrm>
            <a:off x="5327005" y="1390054"/>
            <a:ext cx="8223836" cy="6276380"/>
          </a:xfrm>
          <a:prstGeom prst="roundRect">
            <a:avLst>
              <a:gd name="adj" fmla="val 427"/>
            </a:avLst>
          </a:prstGeom>
          <a:solidFill>
            <a:srgbClr val="D7DFF4"/>
          </a:solidFill>
          <a:ln/>
        </p:spPr>
      </p:sp>
      <p:sp>
        <p:nvSpPr>
          <p:cNvPr id="6" name="Text 3"/>
          <p:cNvSpPr/>
          <p:nvPr/>
        </p:nvSpPr>
        <p:spPr>
          <a:xfrm>
            <a:off x="5610752" y="1524119"/>
            <a:ext cx="8223835" cy="6008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highlight>
                  <a:srgbClr val="D7DFF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System.out.println("\nTo Do List Application@DataSoftixsInternship");
System.out.println("1. Add 2. View 3. Edit 4. Delete 5. Complete 6. Exit");
choice = sc.nextInt();
sc.nextLine();
switch (choice) {
  case 1 -&gt; {
    System.out.print("Task: ");
    tasks.add(new Task(sc.nextLine()));
  }
  case 2 -&gt; tasks.forEach(t -&gt; System.out.println((tasks.indexOf(t) + 1) + ". " + t));
  case 3 -&gt; {
    System.out.print("Task #: ");
    int idx = sc.nextInt() - 1;
    sc.nextLine();
    if (idx &gt;= 0 &amp;&amp; idx &lt; tasks.size()) {
      System.out.print("New Task: ");
      tasks.get(idx).description = sc.nextLine();
    }
  }
}
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3DDAD2-0D60-F63C-1396-5C2E45531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027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&amp;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Managing dynamic user input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Efficient task management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Testing and debugging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task management interface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task status updates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and efficient code structure</a:t>
            </a:r>
            <a:endParaRPr lang="en-US" sz="175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F4CD65-FA92-C4CB-486E-64F47F32F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6068"/>
            <a:ext cx="59555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78813" y="5175171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File-based Storage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Persist tasks across sessions.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7589877" y="5175171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GUI Implementation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usability and user experience.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57024" y="6510457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Search &amp; Filter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tasks quickly and efficiently.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8667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7585234" y="6510457"/>
            <a:ext cx="197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65783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Priority Levels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65783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Categorize tasks based on importance.</a:t>
            </a:r>
            <a:endParaRPr lang="en-US" sz="1750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CCEE9B4-70D3-B755-DA14-B9074C19F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764E6D77-36F9-E993-DA21-D356D4C672BA}"/>
              </a:ext>
            </a:extLst>
          </p:cNvPr>
          <p:cNvSpPr/>
          <p:nvPr/>
        </p:nvSpPr>
        <p:spPr>
          <a:xfrm>
            <a:off x="623945" y="505609"/>
            <a:ext cx="6078070" cy="914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PUT SCREENSHORT: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190E4-E973-E699-AE92-64D43C82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5" y="1026160"/>
            <a:ext cx="13498455" cy="65328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4B2267-0623-A371-FCD7-6E6AB1CC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7749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81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Acknowledgment to DataSoftixs Internship Program. Looking forward to applying these skills to future projects.</a:t>
            </a:r>
            <a:endParaRPr lang="en-US" sz="17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463C01-2A34-416A-704C-A1293684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31168"/>
              </p:ext>
            </p:extLst>
          </p:nvPr>
        </p:nvGraphicFramePr>
        <p:xfrm>
          <a:off x="11306287" y="7772997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AE6A2F6C-D54D-6972-0480-E17A122E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054" y="0"/>
            <a:ext cx="5541345" cy="8229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7C9F26-F391-99D8-BB0C-1BDAA2963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96433"/>
              </p:ext>
            </p:extLst>
          </p:nvPr>
        </p:nvGraphicFramePr>
        <p:xfrm>
          <a:off x="11306287" y="7687234"/>
          <a:ext cx="32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052">
                  <a:extLst>
                    <a:ext uri="{9D8B030D-6E8A-4147-A177-3AD203B41FA5}">
                      <a16:colId xmlns:a16="http://schemas.microsoft.com/office/drawing/2014/main" val="1667700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DataSoftixs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Internship Program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33816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536</Words>
  <Application>Microsoft Office PowerPoint</Application>
  <PresentationFormat>Custom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Roboto</vt:lpstr>
      <vt:lpstr>Roboto Slab</vt:lpstr>
      <vt:lpstr>Consolas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DERANGULA ASRITHA</cp:lastModifiedBy>
  <cp:revision>2</cp:revision>
  <dcterms:created xsi:type="dcterms:W3CDTF">2025-01-26T04:43:16Z</dcterms:created>
  <dcterms:modified xsi:type="dcterms:W3CDTF">2025-01-26T04:52:41Z</dcterms:modified>
</cp:coreProperties>
</file>