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DM Sans Medium" pitchFamily="2" charset="0"/>
      <p:regular r:id="rId16"/>
    </p:embeddedFon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97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1018"/>
            <a:ext cx="68740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Basic Banking Application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6434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Project Summary of Week 1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2614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Presented by: D.ASRITHA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8795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Date: 11/01/2025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4975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Internship ID: JP100089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1156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Domain: Java Programming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7336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College: Saveetha School of Engineering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63686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6376273"/>
            <a:ext cx="347663" cy="347663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1270040" y="6351746"/>
            <a:ext cx="287000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61613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by ASRITHA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CC57DC5-2040-7089-B69B-795764C45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Project Overview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Objective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Simulate basic banking operations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Platform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Java Programming Language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Purpose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Hands-on OOP experience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B699B7-7980-37E4-255A-29FAA806F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884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Application Features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037403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Check Balance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07004" y="37546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View account balance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171867" y="3037403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Deposit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98681" y="37546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Add funds to the account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80190" y="4571167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Withdraw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507004" y="5288399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Remove funds from the account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0171867" y="4571167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8681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Transfer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98681" y="5288399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Move funds between accounts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B683BC-A3CD-6ED1-005E-92E1FC8C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06735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93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Code Structure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BankAccount Class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Account Number, Holder, Balance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checkBalance(), deposit(), withdraw(), transfer()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BankApp Class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User Menu: Handle user interaction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Loop: Continuous operation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896506-7FE8-AEC6-D654-C96D8CB99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01768"/>
              </p:ext>
            </p:extLst>
          </p:nvPr>
        </p:nvGraphicFramePr>
        <p:xfrm>
          <a:off x="11306287" y="7740723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3543" y="754380"/>
            <a:ext cx="7696914" cy="413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 Example - BankAccount Class</a:t>
            </a:r>
            <a:endParaRPr lang="en-US" sz="2000" dirty="0"/>
          </a:p>
        </p:txBody>
      </p:sp>
      <p:sp>
        <p:nvSpPr>
          <p:cNvPr id="4" name="Shape 1"/>
          <p:cNvSpPr/>
          <p:nvPr/>
        </p:nvSpPr>
        <p:spPr>
          <a:xfrm>
            <a:off x="723543" y="1400294"/>
            <a:ext cx="7696914" cy="6261497"/>
          </a:xfrm>
          <a:prstGeom prst="roundRect">
            <a:avLst>
              <a:gd name="adj" fmla="val 495"/>
            </a:avLst>
          </a:prstGeom>
          <a:solidFill>
            <a:srgbClr val="E3E3E8"/>
          </a:solidFill>
          <a:ln/>
        </p:spPr>
      </p:sp>
      <p:sp>
        <p:nvSpPr>
          <p:cNvPr id="5" name="Shape 2"/>
          <p:cNvSpPr/>
          <p:nvPr/>
        </p:nvSpPr>
        <p:spPr>
          <a:xfrm>
            <a:off x="713303" y="1400294"/>
            <a:ext cx="7717393" cy="6261497"/>
          </a:xfrm>
          <a:prstGeom prst="roundRect">
            <a:avLst>
              <a:gd name="adj" fmla="val 495"/>
            </a:avLst>
          </a:prstGeom>
          <a:solidFill>
            <a:srgbClr val="E3E3E8"/>
          </a:solidFill>
          <a:ln/>
        </p:spPr>
      </p:sp>
      <p:sp>
        <p:nvSpPr>
          <p:cNvPr id="6" name="Text 3"/>
          <p:cNvSpPr/>
          <p:nvPr/>
        </p:nvSpPr>
        <p:spPr>
          <a:xfrm>
            <a:off x="919996" y="1555313"/>
            <a:ext cx="7304008" cy="5951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BankAccount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private String accountNumber, accountHolder;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private double balance;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BankAccount(String accountNumber, String accountHolder, double initialBalance)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this.accountNumber = accountNumber;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this.accountHolder = accountHolder;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this.balance = initialBalance;}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void checkBalance()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System.out.println("Current Balance is Rs." + balance);}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void deposit(double amount)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(amount &gt; 0) balance += amount;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System.out.println(amount &gt; 0 ? "Deposited money is Rs." + amount : "Invalid deposit amount.");}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void withdraw(double amount) {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(amount &gt; 0 &amp;&amp; amount &lt;= balance) balance -= amount;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System.out.println(amount &gt; 0 &amp;&amp; amount &lt;= balance ? "Withdrew Money is Rs." + amount : "Invalid or insufficient funds.");}}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DE863D-BFDD-1A5E-09E5-53FBFC91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910" y="278130"/>
            <a:ext cx="5841368" cy="738366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A769DC-C339-A333-DDCB-AAAE9001F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9031"/>
            <a:ext cx="36439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Code Example - User Menu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93790" y="1626989"/>
            <a:ext cx="13042821" cy="5783580"/>
          </a:xfrm>
          <a:prstGeom prst="roundRect">
            <a:avLst>
              <a:gd name="adj" fmla="val 588"/>
            </a:avLst>
          </a:prstGeom>
          <a:solidFill>
            <a:srgbClr val="E3E3E8"/>
          </a:solidFill>
          <a:ln/>
        </p:spPr>
      </p:sp>
      <p:sp>
        <p:nvSpPr>
          <p:cNvPr id="4" name="Shape 2"/>
          <p:cNvSpPr/>
          <p:nvPr/>
        </p:nvSpPr>
        <p:spPr>
          <a:xfrm>
            <a:off x="782479" y="1626989"/>
            <a:ext cx="13065443" cy="5783580"/>
          </a:xfrm>
          <a:prstGeom prst="roundRect">
            <a:avLst>
              <a:gd name="adj" fmla="val 588"/>
            </a:avLst>
          </a:prstGeom>
          <a:solidFill>
            <a:srgbClr val="E3E3E8"/>
          </a:solidFill>
          <a:ln/>
        </p:spPr>
      </p:sp>
      <p:sp>
        <p:nvSpPr>
          <p:cNvPr id="5" name="Text 3"/>
          <p:cNvSpPr/>
          <p:nvPr/>
        </p:nvSpPr>
        <p:spPr>
          <a:xfrm>
            <a:off x="1009293" y="1797010"/>
            <a:ext cx="12611814" cy="5443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BankApp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static void main(String[] args)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Scanner scanner = new Scanner(System.in);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BankAccount account1 = new BankAccount("123456", "Asritha", 10000.0);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BankAccount account2 = new BankAccount("789012", "Bhavana", 5000.0);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while (true) { System.out.println("\nBanking Application\n1. Check Balance\n2. Deposit\n3. Withdraw\n4. Transfer\n5. Exit");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System.out.print("Choose an option: ");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choice = scanner.nextInt();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switch (choice) { case 1: account1.checkBalance(); break;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case 2: System.out.print("Enter deposit amount: "); account1.deposit(scanner.nextDouble()); break;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case 3: System.out.print("Enter withdrawal amount: "); account1.withdraw(scanner.nextDouble()); break;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case 4: System.out.print("Enter transfer amount: "); account1.transfer(account2, scanner.nextDouble()); break;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case 5: System.out.println("Thank you, application closed."); scanner.close(); return;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highlight>
                  <a:srgbClr val="E3E3E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default: System.out.println("Invalid choice."); break;}}}}</a:t>
            </a:r>
            <a:endParaRPr lang="en-US" sz="17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737229-BA68-7F49-F4A3-5B02BF4AF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76809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73191"/>
            <a:ext cx="73152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Challenges &amp; Key Learnings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97728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Challenges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17439" y="4467701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Input validation, managing account transfers, testing multiple scenarios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85467" y="397728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5309116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Learnings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309116" y="4467701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OOP concepts, handling real-world requirements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0F618D-9A4D-F8B0-3E4D-50B9DF877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02938"/>
            <a:ext cx="5875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Future Enhancements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65187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Database Integration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90" y="3936087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Persistent account data storage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65187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GUI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0228421" y="3936087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User-friendly graphical interface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Multi-user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280190" y="6263640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Support multiple users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8421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8421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Account Statements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10228421" y="6263640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Generate account history reports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F08C066-1E1A-8613-D77D-806F6D1F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3497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99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Thank You!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69432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  provide feedback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EF03BF-0B29-C860-E1DB-D0C2B167A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65611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  <p:sp>
        <p:nvSpPr>
          <p:cNvPr id="7" name="Text 2">
            <a:extLst>
              <a:ext uri="{FF2B5EF4-FFF2-40B4-BE49-F238E27FC236}">
                <a16:creationId xmlns:a16="http://schemas.microsoft.com/office/drawing/2014/main" id="{B1DD0A92-F216-393F-E1D7-F490E33649D5}"/>
              </a:ext>
            </a:extLst>
          </p:cNvPr>
          <p:cNvSpPr/>
          <p:nvPr/>
        </p:nvSpPr>
        <p:spPr>
          <a:xfrm>
            <a:off x="6269431" y="41148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588</Words>
  <Application>Microsoft Office PowerPoint</Application>
  <PresentationFormat>Custom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DM Sans Medium</vt:lpstr>
      <vt:lpstr>Times New Roman</vt:lpstr>
      <vt:lpstr>Arial</vt:lpstr>
      <vt:lpstr>Inter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DERANGULA ASRITHA</cp:lastModifiedBy>
  <cp:revision>10</cp:revision>
  <dcterms:created xsi:type="dcterms:W3CDTF">2025-01-19T05:21:14Z</dcterms:created>
  <dcterms:modified xsi:type="dcterms:W3CDTF">2025-01-19T05:37:06Z</dcterms:modified>
</cp:coreProperties>
</file>