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61" r:id="rId5"/>
    <p:sldId id="25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BDD4-ED0C-4C4D-A53D-7F7409166FB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781E-3853-46A8-8BE0-20EAAA9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51D-0554-4FE8-831A-D7594F02DB74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8516-D00B-4E32-9911-6280445A4B40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1A2-C195-4914-87E3-A1A9ADD5CD9B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2E81-F277-4812-9C12-DD0A578573EE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0442-6842-414E-9368-8659EC4E3141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3161-CFFE-43ED-8B55-A35C2AC1A14B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AB4-9A45-4B23-9FDA-71D58D09ED1C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66D-46FC-441F-94ED-5D3860FF86DA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7CB978-C6A8-4C06-9934-C0A72D2A7D5D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0E37-4CCC-44A7-B16F-C41851B2F3AC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10DE-65E7-4E64-892B-356323F1BE4F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1BCB-1DC5-4461-A948-C0C73B3CB77A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FEC5-BC2E-4D81-89BB-7331973BF7BC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C65-6724-4411-B5AB-112D83AB6A89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DE4-D62D-43FB-81F4-979EDC09F97F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F1F1-26B5-4964-8507-36EB302CE13E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B5FC-A4C1-4BAF-9876-010EFC772AED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0972-7E5D-4392-AF29-0A269A2E0AB7}" type="datetime1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Branching &amp; pseudocode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COP1000 Intro to Programming - Instructor Walter E. Lara</a:t>
            </a:r>
          </a:p>
        </p:txBody>
      </p:sp>
    </p:spTree>
    <p:extLst>
      <p:ext uri="{BB962C8B-B14F-4D97-AF65-F5344CB8AC3E}">
        <p14:creationId xmlns:p14="http://schemas.microsoft.com/office/powerpoint/2010/main" val="337886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instructions is called an algorithm</a:t>
            </a:r>
          </a:p>
          <a:p>
            <a:r>
              <a:rPr lang="en-US" dirty="0"/>
              <a:t>There are two commonly used tools to help to document program logic (the algorithm). These are flowcharts and Pseudocode.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0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add two numbers enter by user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pic>
        <p:nvPicPr>
          <p:cNvPr id="5" name="Content Placeholder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91" y="3237722"/>
            <a:ext cx="10355509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9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from start to finish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74" y="2246947"/>
            <a:ext cx="3837242" cy="44699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Chart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36" y="1702402"/>
            <a:ext cx="3247904" cy="4772002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0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Symbols</a:t>
            </a:r>
          </a:p>
        </p:txBody>
      </p:sp>
      <p:sp>
        <p:nvSpPr>
          <p:cNvPr id="4" name="Parallelogram 6"/>
          <p:cNvSpPr>
            <a:spLocks noChangeArrowheads="1"/>
          </p:cNvSpPr>
          <p:nvPr/>
        </p:nvSpPr>
        <p:spPr bwMode="auto">
          <a:xfrm>
            <a:off x="4786311" y="2460741"/>
            <a:ext cx="1478661" cy="553736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some variables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9469" y="3933193"/>
            <a:ext cx="1352551" cy="433413"/>
          </a:xfrm>
          <a:prstGeom prst="rect">
            <a:avLst/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 something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arallelogram 10"/>
          <p:cNvSpPr>
            <a:spLocks noChangeArrowheads="1"/>
          </p:cNvSpPr>
          <p:nvPr/>
        </p:nvSpPr>
        <p:spPr bwMode="auto">
          <a:xfrm>
            <a:off x="6510527" y="4877835"/>
            <a:ext cx="1447800" cy="523875"/>
          </a:xfrm>
          <a:prstGeom prst="parallelogram">
            <a:avLst>
              <a:gd name="adj" fmla="val 25001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something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Terminator 5"/>
          <p:cNvSpPr>
            <a:spLocks noChangeArrowheads="1"/>
          </p:cNvSpPr>
          <p:nvPr/>
        </p:nvSpPr>
        <p:spPr bwMode="auto">
          <a:xfrm>
            <a:off x="4864608" y="1469498"/>
            <a:ext cx="1275397" cy="440455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12"/>
          <p:cNvSpPr>
            <a:spLocks noChangeArrowheads="1"/>
          </p:cNvSpPr>
          <p:nvPr/>
        </p:nvSpPr>
        <p:spPr bwMode="auto">
          <a:xfrm>
            <a:off x="3269125" y="4149900"/>
            <a:ext cx="1257300" cy="381000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5860" y="7204075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37460" y="882142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59050" y="791464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410008" y="1989439"/>
            <a:ext cx="173736" cy="3734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011656" y="4399141"/>
            <a:ext cx="173736" cy="3734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4700397" y="3177630"/>
            <a:ext cx="1719072" cy="6082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Decision</a:t>
            </a:r>
          </a:p>
        </p:txBody>
      </p:sp>
      <p:sp>
        <p:nvSpPr>
          <p:cNvPr id="24" name="Right Arrow 23"/>
          <p:cNvSpPr/>
          <p:nvPr/>
        </p:nvSpPr>
        <p:spPr>
          <a:xfrm rot="1967980">
            <a:off x="6519728" y="3577606"/>
            <a:ext cx="640080" cy="2223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9487332">
            <a:off x="3896560" y="3577606"/>
            <a:ext cx="713994" cy="22235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the adds two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1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that adds two numbers</a:t>
            </a:r>
          </a:p>
        </p:txBody>
      </p:sp>
      <p:sp>
        <p:nvSpPr>
          <p:cNvPr id="4" name="Parallelogram 6"/>
          <p:cNvSpPr>
            <a:spLocks noChangeArrowheads="1"/>
          </p:cNvSpPr>
          <p:nvPr/>
        </p:nvSpPr>
        <p:spPr bwMode="auto">
          <a:xfrm>
            <a:off x="4625498" y="2554422"/>
            <a:ext cx="1478661" cy="553736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Num1, num2, sum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20144" y="3654578"/>
            <a:ext cx="1352551" cy="433413"/>
          </a:xfrm>
          <a:prstGeom prst="rect">
            <a:avLst/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Sum= Num1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arallelogram 10"/>
          <p:cNvSpPr>
            <a:spLocks noChangeArrowheads="1"/>
          </p:cNvSpPr>
          <p:nvPr/>
        </p:nvSpPr>
        <p:spPr bwMode="auto">
          <a:xfrm>
            <a:off x="4454981" y="4862841"/>
            <a:ext cx="1447800" cy="523875"/>
          </a:xfrm>
          <a:prstGeom prst="parallelogram">
            <a:avLst>
              <a:gd name="adj" fmla="val 25001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Sum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Terminator 5"/>
          <p:cNvSpPr>
            <a:spLocks noChangeArrowheads="1"/>
          </p:cNvSpPr>
          <p:nvPr/>
        </p:nvSpPr>
        <p:spPr bwMode="auto">
          <a:xfrm>
            <a:off x="4736675" y="1669002"/>
            <a:ext cx="1228725" cy="380263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12"/>
          <p:cNvSpPr>
            <a:spLocks noChangeArrowheads="1"/>
          </p:cNvSpPr>
          <p:nvPr/>
        </p:nvSpPr>
        <p:spPr bwMode="auto">
          <a:xfrm>
            <a:off x="4653565" y="6041516"/>
            <a:ext cx="1257300" cy="381000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5860" y="7204075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37460" y="882142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59050" y="791464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216626" y="2092924"/>
            <a:ext cx="296407" cy="43403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10129658" y="3262993"/>
            <a:ext cx="1719072" cy="6082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Decision</a:t>
            </a:r>
          </a:p>
        </p:txBody>
      </p:sp>
      <p:sp>
        <p:nvSpPr>
          <p:cNvPr id="24" name="Right Arrow 23"/>
          <p:cNvSpPr/>
          <p:nvPr/>
        </p:nvSpPr>
        <p:spPr>
          <a:xfrm rot="1967980">
            <a:off x="9132869" y="2628620"/>
            <a:ext cx="617291" cy="1842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19487332">
            <a:off x="9007333" y="3995340"/>
            <a:ext cx="637807" cy="18530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243760" y="3262993"/>
            <a:ext cx="172156" cy="3008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19">
            <a:extLst>
              <a:ext uri="{FF2B5EF4-FFF2-40B4-BE49-F238E27FC236}">
                <a16:creationId xmlns:a16="http://schemas.microsoft.com/office/drawing/2014/main" id="{C4F80A13-2F7B-450C-9BEC-E7EF9018B098}"/>
              </a:ext>
            </a:extLst>
          </p:cNvPr>
          <p:cNvSpPr/>
          <p:nvPr/>
        </p:nvSpPr>
        <p:spPr>
          <a:xfrm>
            <a:off x="5178881" y="4406392"/>
            <a:ext cx="172156" cy="3008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19">
            <a:extLst>
              <a:ext uri="{FF2B5EF4-FFF2-40B4-BE49-F238E27FC236}">
                <a16:creationId xmlns:a16="http://schemas.microsoft.com/office/drawing/2014/main" id="{D5AA5430-A027-493D-A05A-EDA0F4417670}"/>
              </a:ext>
            </a:extLst>
          </p:cNvPr>
          <p:cNvSpPr/>
          <p:nvPr/>
        </p:nvSpPr>
        <p:spPr>
          <a:xfrm>
            <a:off x="5130548" y="5637123"/>
            <a:ext cx="172156" cy="3008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11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115</TotalTime>
  <Words>178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Berlin</vt:lpstr>
      <vt:lpstr>Algorithms</vt:lpstr>
      <vt:lpstr>Algorithm</vt:lpstr>
      <vt:lpstr>Pseudocode</vt:lpstr>
      <vt:lpstr>Steps from start to finish</vt:lpstr>
      <vt:lpstr>Another Flow Chart Example</vt:lpstr>
      <vt:lpstr>Flowchart Symbols</vt:lpstr>
      <vt:lpstr>Now Your turn</vt:lpstr>
      <vt:lpstr>A program that adds two numbers</vt:lpstr>
    </vt:vector>
  </TitlesOfParts>
  <Company>SJRState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</dc:title>
  <dc:creator>Lara, Walter E.</dc:creator>
  <cp:lastModifiedBy>Angel Selva-Rodriguez</cp:lastModifiedBy>
  <cp:revision>11</cp:revision>
  <dcterms:created xsi:type="dcterms:W3CDTF">2017-09-18T16:50:54Z</dcterms:created>
  <dcterms:modified xsi:type="dcterms:W3CDTF">2018-01-19T01:17:44Z</dcterms:modified>
</cp:coreProperties>
</file>