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86" d="100"/>
          <a:sy n="86" d="100"/>
        </p:scale>
        <p:origin x="4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2BDD4-ED0C-4C4D-A53D-7F7409166FBB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0781E-3853-46A8-8BE0-20EAAA9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1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E51D-0554-4FE8-831A-D7594F02DB74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8516-D00B-4E32-9911-6280445A4B40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81A2-C195-4914-87E3-A1A9ADD5CD9B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2E81-F277-4812-9C12-DD0A578573EE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0442-6842-414E-9368-8659EC4E3141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3161-CFFE-43ED-8B55-A35C2AC1A14B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DAB4-9A45-4B23-9FDA-71D58D09ED1C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66D-46FC-441F-94ED-5D3860FF86DA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47CB978-C6A8-4C06-9934-C0A72D2A7D5D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0E37-4CCC-44A7-B16F-C41851B2F3AC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10DE-65E7-4E64-892B-356323F1BE4F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1BCB-1DC5-4461-A948-C0C73B3CB77A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FEC5-BC2E-4D81-89BB-7331973BF7BC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C65-6724-4411-B5AB-112D83AB6A89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5DE4-D62D-43FB-81F4-979EDC09F97F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F1F1-26B5-4964-8507-36EB302CE13E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B5FC-A4C1-4BAF-9876-010EFC772AED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30972-7E5D-4392-AF29-0A269A2E0AB7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6"/>
          <p:cNvSpPr>
            <a:spLocks noChangeArrowheads="1"/>
          </p:cNvSpPr>
          <p:nvPr/>
        </p:nvSpPr>
        <p:spPr bwMode="auto">
          <a:xfrm>
            <a:off x="2892066" y="3301480"/>
            <a:ext cx="1478661" cy="553736"/>
          </a:xfrm>
          <a:prstGeom prst="parallelogram">
            <a:avLst>
              <a:gd name="adj" fmla="val 25006"/>
            </a:avLst>
          </a:prstGeom>
          <a:solidFill>
            <a:srgbClr val="4BACC6"/>
          </a:solidFill>
          <a:ln w="25400">
            <a:solidFill>
              <a:srgbClr val="20586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Have player  roll dice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812206" y="4696650"/>
            <a:ext cx="1352551" cy="942092"/>
          </a:xfrm>
          <a:prstGeom prst="rect">
            <a:avLst/>
          </a:prstGeom>
          <a:solidFill>
            <a:srgbClr val="F79646"/>
          </a:solidFill>
          <a:ln w="25400">
            <a:solidFill>
              <a:srgbClr val="97470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Sum of dice must be 7, 11 or doubles for player to win.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Parallelogram 10"/>
          <p:cNvSpPr>
            <a:spLocks noChangeArrowheads="1"/>
          </p:cNvSpPr>
          <p:nvPr/>
        </p:nvSpPr>
        <p:spPr bwMode="auto">
          <a:xfrm>
            <a:off x="8410806" y="4542632"/>
            <a:ext cx="1582410" cy="1272424"/>
          </a:xfrm>
          <a:prstGeom prst="parallelogram">
            <a:avLst>
              <a:gd name="adj" fmla="val 25001"/>
            </a:avLst>
          </a:prstGeom>
          <a:solidFill>
            <a:srgbClr val="4BACC6"/>
          </a:solidFill>
          <a:ln w="25400">
            <a:solidFill>
              <a:srgbClr val="20586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Ask player to play again </a:t>
            </a:r>
          </a:p>
        </p:txBody>
      </p:sp>
      <p:sp>
        <p:nvSpPr>
          <p:cNvPr id="7" name="Flowchart: Terminator 5"/>
          <p:cNvSpPr>
            <a:spLocks noChangeArrowheads="1"/>
          </p:cNvSpPr>
          <p:nvPr/>
        </p:nvSpPr>
        <p:spPr bwMode="auto">
          <a:xfrm>
            <a:off x="2936032" y="63397"/>
            <a:ext cx="1228725" cy="655582"/>
          </a:xfrm>
          <a:prstGeom prst="flowChartTerminator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Flowchart: Terminator 12"/>
          <p:cNvSpPr>
            <a:spLocks noChangeArrowheads="1"/>
          </p:cNvSpPr>
          <p:nvPr/>
        </p:nvSpPr>
        <p:spPr bwMode="auto">
          <a:xfrm>
            <a:off x="10772902" y="5105400"/>
            <a:ext cx="1257300" cy="381000"/>
          </a:xfrm>
          <a:prstGeom prst="flowChartTerminator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435860" y="7204075"/>
            <a:ext cx="45085" cy="21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537460" y="8821420"/>
            <a:ext cx="45085" cy="21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559050" y="7914640"/>
            <a:ext cx="45085" cy="21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Down Arrow 18"/>
          <p:cNvSpPr/>
          <p:nvPr/>
        </p:nvSpPr>
        <p:spPr>
          <a:xfrm>
            <a:off x="3443828" y="4006640"/>
            <a:ext cx="213135" cy="53599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ecision 21"/>
          <p:cNvSpPr/>
          <p:nvPr/>
        </p:nvSpPr>
        <p:spPr>
          <a:xfrm>
            <a:off x="5350945" y="4006640"/>
            <a:ext cx="1719072" cy="19295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If win give reward /lose game over</a:t>
            </a:r>
          </a:p>
        </p:txBody>
      </p:sp>
      <p:sp>
        <p:nvSpPr>
          <p:cNvPr id="24" name="Right Arrow 23"/>
          <p:cNvSpPr/>
          <p:nvPr/>
        </p:nvSpPr>
        <p:spPr>
          <a:xfrm rot="1967980">
            <a:off x="4371435" y="5478266"/>
            <a:ext cx="617291" cy="1842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 rot="8841629" flipV="1">
            <a:off x="4361354" y="4681191"/>
            <a:ext cx="728046" cy="178411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COP1000 Intro to Programming - Instructor Walter E. Lara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3524830" y="2671988"/>
            <a:ext cx="213135" cy="53599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6"/>
          <p:cNvSpPr>
            <a:spLocks noChangeArrowheads="1"/>
          </p:cNvSpPr>
          <p:nvPr/>
        </p:nvSpPr>
        <p:spPr bwMode="auto">
          <a:xfrm>
            <a:off x="2785496" y="1181145"/>
            <a:ext cx="1478661" cy="553736"/>
          </a:xfrm>
          <a:prstGeom prst="parallelogram">
            <a:avLst>
              <a:gd name="adj" fmla="val 25006"/>
            </a:avLst>
          </a:prstGeom>
          <a:solidFill>
            <a:srgbClr val="4BACC6"/>
          </a:solidFill>
          <a:ln w="25400">
            <a:solidFill>
              <a:srgbClr val="20586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Ask user to input name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Parallelogram 6"/>
          <p:cNvSpPr>
            <a:spLocks noChangeArrowheads="1"/>
          </p:cNvSpPr>
          <p:nvPr/>
        </p:nvSpPr>
        <p:spPr bwMode="auto">
          <a:xfrm>
            <a:off x="2785497" y="2084541"/>
            <a:ext cx="1478661" cy="553736"/>
          </a:xfrm>
          <a:prstGeom prst="parallelogram">
            <a:avLst>
              <a:gd name="adj" fmla="val 25006"/>
            </a:avLst>
          </a:prstGeom>
          <a:solidFill>
            <a:srgbClr val="4BACC6"/>
          </a:solidFill>
          <a:ln w="25400">
            <a:solidFill>
              <a:srgbClr val="20586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Introduce game of 7/11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3443828" y="726600"/>
            <a:ext cx="213135" cy="53599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3443828" y="1782834"/>
            <a:ext cx="213135" cy="53599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18">
            <a:extLst>
              <a:ext uri="{FF2B5EF4-FFF2-40B4-BE49-F238E27FC236}">
                <a16:creationId xmlns:a16="http://schemas.microsoft.com/office/drawing/2014/main" id="{8327E846-A892-48C4-AE14-66FA09AD845B}"/>
              </a:ext>
            </a:extLst>
          </p:cNvPr>
          <p:cNvSpPr/>
          <p:nvPr/>
        </p:nvSpPr>
        <p:spPr>
          <a:xfrm rot="16200000">
            <a:off x="7770568" y="5127153"/>
            <a:ext cx="213135" cy="53599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18">
            <a:extLst>
              <a:ext uri="{FF2B5EF4-FFF2-40B4-BE49-F238E27FC236}">
                <a16:creationId xmlns:a16="http://schemas.microsoft.com/office/drawing/2014/main" id="{08D69E78-149F-430D-9B98-AB748E3C8D7E}"/>
              </a:ext>
            </a:extLst>
          </p:cNvPr>
          <p:cNvSpPr/>
          <p:nvPr/>
        </p:nvSpPr>
        <p:spPr>
          <a:xfrm rot="16200000">
            <a:off x="10276492" y="5111836"/>
            <a:ext cx="213135" cy="53599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5114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105</TotalTime>
  <Words>53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Trebuchet MS</vt:lpstr>
      <vt:lpstr>Berlin</vt:lpstr>
      <vt:lpstr>PowerPoint Presentation</vt:lpstr>
    </vt:vector>
  </TitlesOfParts>
  <Company>SJRState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Flowcharts</dc:title>
  <dc:creator>Lara, Walter E.</dc:creator>
  <cp:lastModifiedBy>Angel Selva-Rodriguez</cp:lastModifiedBy>
  <cp:revision>13</cp:revision>
  <dcterms:created xsi:type="dcterms:W3CDTF">2017-09-18T16:50:54Z</dcterms:created>
  <dcterms:modified xsi:type="dcterms:W3CDTF">2018-03-18T21:22:04Z</dcterms:modified>
</cp:coreProperties>
</file>