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BDD4-ED0C-4C4D-A53D-7F7409166FB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781E-3853-46A8-8BE0-20EAAA9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51D-0554-4FE8-831A-D7594F02DB74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8516-D00B-4E32-9911-6280445A4B4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1A2-C195-4914-87E3-A1A9ADD5CD9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2E81-F277-4812-9C12-DD0A578573E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0442-6842-414E-9368-8659EC4E3141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3161-CFFE-43ED-8B55-A35C2AC1A14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AB4-9A45-4B23-9FDA-71D58D09ED1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66D-46FC-441F-94ED-5D3860FF86D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7CB978-C6A8-4C06-9934-C0A72D2A7D5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E37-4CCC-44A7-B16F-C41851B2F3A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0DE-65E7-4E64-892B-356323F1BE4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BCB-1DC5-4461-A948-C0C73B3CB77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FEC5-BC2E-4D81-89BB-7331973BF7B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65-6724-4411-B5AB-112D83AB6A8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DE4-D62D-43FB-81F4-979EDC09F97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F1F1-26B5-4964-8507-36EB302CE13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B5FC-A4C1-4BAF-9876-010EFC772AE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972-7E5D-4392-AF29-0A269A2E0AB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2892066" y="3301480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Have player  roll dice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12206" y="4696650"/>
            <a:ext cx="1352551" cy="942092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Sum of dice must be 7, 11 or doubles for player to win.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8410806" y="4542632"/>
            <a:ext cx="1582410" cy="1272424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player to play again </a:t>
            </a: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2936032" y="63397"/>
            <a:ext cx="1228725" cy="655582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10772902" y="5105400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3443828" y="4006640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5350945" y="4006640"/>
            <a:ext cx="1719072" cy="19295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win give reward /lose game over</a:t>
            </a:r>
          </a:p>
        </p:txBody>
      </p:sp>
      <p:sp>
        <p:nvSpPr>
          <p:cNvPr id="24" name="Right Arrow 23"/>
          <p:cNvSpPr/>
          <p:nvPr/>
        </p:nvSpPr>
        <p:spPr>
          <a:xfrm rot="1967980">
            <a:off x="4371435" y="5478266"/>
            <a:ext cx="617291" cy="1842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8841629" flipV="1">
            <a:off x="4361354" y="4681191"/>
            <a:ext cx="728046" cy="17841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COP1000 Intro to Programming - Instructor Walter E. Lara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524830" y="2671988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6"/>
          <p:cNvSpPr>
            <a:spLocks noChangeArrowheads="1"/>
          </p:cNvSpPr>
          <p:nvPr/>
        </p:nvSpPr>
        <p:spPr bwMode="auto">
          <a:xfrm>
            <a:off x="2785496" y="1181145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Ask user to input 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Parallelogram 6"/>
          <p:cNvSpPr>
            <a:spLocks noChangeArrowheads="1"/>
          </p:cNvSpPr>
          <p:nvPr/>
        </p:nvSpPr>
        <p:spPr bwMode="auto">
          <a:xfrm>
            <a:off x="2785497" y="2084541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Introduce game of 7/11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443828" y="726600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443828" y="1782834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18">
            <a:extLst>
              <a:ext uri="{FF2B5EF4-FFF2-40B4-BE49-F238E27FC236}">
                <a16:creationId xmlns:a16="http://schemas.microsoft.com/office/drawing/2014/main" id="{8327E846-A892-48C4-AE14-66FA09AD845B}"/>
              </a:ext>
            </a:extLst>
          </p:cNvPr>
          <p:cNvSpPr/>
          <p:nvPr/>
        </p:nvSpPr>
        <p:spPr>
          <a:xfrm rot="16200000">
            <a:off x="7770568" y="5127153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18">
            <a:extLst>
              <a:ext uri="{FF2B5EF4-FFF2-40B4-BE49-F238E27FC236}">
                <a16:creationId xmlns:a16="http://schemas.microsoft.com/office/drawing/2014/main" id="{08D69E78-149F-430D-9B98-AB748E3C8D7E}"/>
              </a:ext>
            </a:extLst>
          </p:cNvPr>
          <p:cNvSpPr/>
          <p:nvPr/>
        </p:nvSpPr>
        <p:spPr>
          <a:xfrm rot="16200000">
            <a:off x="10276492" y="5111836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11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106</TotalTime>
  <Words>53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Berlin</vt:lpstr>
      <vt:lpstr>PowerPoint Presentation</vt:lpstr>
    </vt:vector>
  </TitlesOfParts>
  <Company>SJRState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Lara, Walter E.</dc:creator>
  <cp:lastModifiedBy>Angel Selva-Rodriguez</cp:lastModifiedBy>
  <cp:revision>13</cp:revision>
  <dcterms:created xsi:type="dcterms:W3CDTF">2017-09-18T16:50:54Z</dcterms:created>
  <dcterms:modified xsi:type="dcterms:W3CDTF">2018-03-18T21:22:27Z</dcterms:modified>
</cp:coreProperties>
</file>