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 Flow Chart</a:t>
            </a:r>
          </a:p>
        </p:txBody>
      </p:sp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1864804" y="3836112"/>
            <a:ext cx="1478661" cy="613903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Define Health Count and Gold Bars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48432" y="2134432"/>
            <a:ext cx="1352551" cy="1080938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Winning cave get gold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Losing cave get eaten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1880233" y="5180556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Display user name   + health + bars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2076093" y="2274362"/>
            <a:ext cx="1228725" cy="740114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User must input name and greet user.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6283276" y="5944595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549059" y="3214542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48819" y="2685960"/>
            <a:ext cx="1719072" cy="9396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Winning cave or losing Cave</a:t>
            </a:r>
          </a:p>
        </p:txBody>
      </p:sp>
      <p:sp>
        <p:nvSpPr>
          <p:cNvPr id="24" name="Right Arrow 23"/>
          <p:cNvSpPr/>
          <p:nvPr/>
        </p:nvSpPr>
        <p:spPr>
          <a:xfrm rot="18089069">
            <a:off x="4991995" y="3735915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115350">
            <a:off x="3839354" y="3763024"/>
            <a:ext cx="637807" cy="1853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2212145">
            <a:off x="3846971" y="5301975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19">
            <a:extLst>
              <a:ext uri="{FF2B5EF4-FFF2-40B4-BE49-F238E27FC236}">
                <a16:creationId xmlns:a16="http://schemas.microsoft.com/office/drawing/2014/main" id="{460EF96B-DE3A-49EC-A174-D91E4303F145}"/>
              </a:ext>
            </a:extLst>
          </p:cNvPr>
          <p:cNvSpPr/>
          <p:nvPr/>
        </p:nvSpPr>
        <p:spPr>
          <a:xfrm>
            <a:off x="2672179" y="4565893"/>
            <a:ext cx="204186" cy="535992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10">
            <a:extLst>
              <a:ext uri="{FF2B5EF4-FFF2-40B4-BE49-F238E27FC236}">
                <a16:creationId xmlns:a16="http://schemas.microsoft.com/office/drawing/2014/main" id="{E5361656-0A50-4F25-BF50-9C2B05B2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38" y="4292948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Prompt user to choose cave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ight Arrow 23">
            <a:extLst>
              <a:ext uri="{FF2B5EF4-FFF2-40B4-BE49-F238E27FC236}">
                <a16:creationId xmlns:a16="http://schemas.microsoft.com/office/drawing/2014/main" id="{46104EB6-3A05-417F-B7F7-EE56AA529218}"/>
              </a:ext>
            </a:extLst>
          </p:cNvPr>
          <p:cNvSpPr/>
          <p:nvPr/>
        </p:nvSpPr>
        <p:spPr>
          <a:xfrm>
            <a:off x="6099516" y="3010303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3AD114DE-8EE2-4BF9-87DC-39866BB3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201" y="4058445"/>
            <a:ext cx="1352551" cy="1080938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Ask user to play again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ight Arrow 23">
            <a:extLst>
              <a:ext uri="{FF2B5EF4-FFF2-40B4-BE49-F238E27FC236}">
                <a16:creationId xmlns:a16="http://schemas.microsoft.com/office/drawing/2014/main" id="{EFF3DABE-8EF6-47A1-9668-332B4E03FDAA}"/>
              </a:ext>
            </a:extLst>
          </p:cNvPr>
          <p:cNvSpPr/>
          <p:nvPr/>
        </p:nvSpPr>
        <p:spPr>
          <a:xfrm rot="5400000">
            <a:off x="7636832" y="3505700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3">
            <a:extLst>
              <a:ext uri="{FF2B5EF4-FFF2-40B4-BE49-F238E27FC236}">
                <a16:creationId xmlns:a16="http://schemas.microsoft.com/office/drawing/2014/main" id="{A0E0D049-579B-464F-87D8-C12D17D0F56F}"/>
              </a:ext>
            </a:extLst>
          </p:cNvPr>
          <p:cNvSpPr/>
          <p:nvPr/>
        </p:nvSpPr>
        <p:spPr>
          <a:xfrm rot="7336866">
            <a:off x="7039786" y="5404224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3">
            <a:extLst>
              <a:ext uri="{FF2B5EF4-FFF2-40B4-BE49-F238E27FC236}">
                <a16:creationId xmlns:a16="http://schemas.microsoft.com/office/drawing/2014/main" id="{D2E534CF-4FCA-4D3E-BF3B-A1D0CFFDB581}"/>
              </a:ext>
            </a:extLst>
          </p:cNvPr>
          <p:cNvSpPr/>
          <p:nvPr/>
        </p:nvSpPr>
        <p:spPr>
          <a:xfrm rot="3722843">
            <a:off x="8111207" y="5369770"/>
            <a:ext cx="681544" cy="2658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Terminator 12">
            <a:extLst>
              <a:ext uri="{FF2B5EF4-FFF2-40B4-BE49-F238E27FC236}">
                <a16:creationId xmlns:a16="http://schemas.microsoft.com/office/drawing/2014/main" id="{341D9F8D-A2A0-4E12-8766-0B683801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07" y="5982457"/>
            <a:ext cx="1257300" cy="538129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61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Berlin</vt:lpstr>
      <vt:lpstr>Dragon Flow Chart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10</cp:revision>
  <dcterms:created xsi:type="dcterms:W3CDTF">2017-09-18T16:50:54Z</dcterms:created>
  <dcterms:modified xsi:type="dcterms:W3CDTF">2018-03-18T16:02:31Z</dcterms:modified>
</cp:coreProperties>
</file>