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BDD4-ED0C-4C4D-A53D-7F7409166FBB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781E-3853-46A8-8BE0-20EAAA9FE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E51D-0554-4FE8-831A-D7594F02DB74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8516-D00B-4E32-9911-6280445A4B40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1A2-C195-4914-87E3-A1A9ADD5CD9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2E81-F277-4812-9C12-DD0A578573EE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0442-6842-414E-9368-8659EC4E3141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3161-CFFE-43ED-8B55-A35C2AC1A14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DAB4-9A45-4B23-9FDA-71D58D09ED1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66D-46FC-441F-94ED-5D3860FF86DA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47CB978-C6A8-4C06-9934-C0A72D2A7D5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0E37-4CCC-44A7-B16F-C41851B2F3A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10DE-65E7-4E64-892B-356323F1BE4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1BCB-1DC5-4461-A948-C0C73B3CB77A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FEC5-BC2E-4D81-89BB-7331973BF7BC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1C65-6724-4411-B5AB-112D83AB6A89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5DE4-D62D-43FB-81F4-979EDC09F97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F1F1-26B5-4964-8507-36EB302CE13E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B5FC-A4C1-4BAF-9876-010EFC772AE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0972-7E5D-4392-AF29-0A269A2E0AB7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Dragon Flow Chart</a:t>
            </a:r>
          </a:p>
        </p:txBody>
      </p:sp>
      <p:sp>
        <p:nvSpPr>
          <p:cNvPr id="4" name="Parallelogram 6"/>
          <p:cNvSpPr>
            <a:spLocks noChangeArrowheads="1"/>
          </p:cNvSpPr>
          <p:nvPr/>
        </p:nvSpPr>
        <p:spPr bwMode="auto">
          <a:xfrm>
            <a:off x="1864804" y="3836112"/>
            <a:ext cx="1478661" cy="613903"/>
          </a:xfrm>
          <a:prstGeom prst="parallelogram">
            <a:avLst>
              <a:gd name="adj" fmla="val 25006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Define Health Count and Gold Bars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48432" y="2134432"/>
            <a:ext cx="1352551" cy="1080938"/>
          </a:xfrm>
          <a:prstGeom prst="rect">
            <a:avLst/>
          </a:prstGeom>
          <a:solidFill>
            <a:srgbClr val="F79646"/>
          </a:solidFill>
          <a:ln w="25400">
            <a:solidFill>
              <a:srgbClr val="97470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Winning cave get gold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Losing cave get eaten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arallelogram 10"/>
          <p:cNvSpPr>
            <a:spLocks noChangeArrowheads="1"/>
          </p:cNvSpPr>
          <p:nvPr/>
        </p:nvSpPr>
        <p:spPr bwMode="auto">
          <a:xfrm>
            <a:off x="1880233" y="5180556"/>
            <a:ext cx="1447800" cy="523875"/>
          </a:xfrm>
          <a:prstGeom prst="parallelogram">
            <a:avLst>
              <a:gd name="adj" fmla="val 25001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Display user name   + health + bars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Terminator 5"/>
          <p:cNvSpPr>
            <a:spLocks noChangeArrowheads="1"/>
          </p:cNvSpPr>
          <p:nvPr/>
        </p:nvSpPr>
        <p:spPr bwMode="auto">
          <a:xfrm>
            <a:off x="2076093" y="2274362"/>
            <a:ext cx="1228725" cy="740114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User must input name and greet user.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Terminator 12"/>
          <p:cNvSpPr>
            <a:spLocks noChangeArrowheads="1"/>
          </p:cNvSpPr>
          <p:nvPr/>
        </p:nvSpPr>
        <p:spPr bwMode="auto">
          <a:xfrm>
            <a:off x="6283276" y="5944595"/>
            <a:ext cx="1257300" cy="381000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5860" y="7204075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37460" y="882142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59050" y="7914640"/>
            <a:ext cx="45085" cy="21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549059" y="3214542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3748819" y="2685960"/>
            <a:ext cx="1719072" cy="9396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Winning cave or losing Cave</a:t>
            </a:r>
          </a:p>
        </p:txBody>
      </p:sp>
      <p:sp>
        <p:nvSpPr>
          <p:cNvPr id="24" name="Right Arrow 23"/>
          <p:cNvSpPr/>
          <p:nvPr/>
        </p:nvSpPr>
        <p:spPr>
          <a:xfrm rot="18089069">
            <a:off x="4991995" y="3735915"/>
            <a:ext cx="617291" cy="1842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4115350">
            <a:off x="3839354" y="3763024"/>
            <a:ext cx="637807" cy="18530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COP1000 Intro to Programming - Instructor Walter E. Lara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 rot="12212145">
            <a:off x="3846971" y="5301975"/>
            <a:ext cx="213135" cy="53599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19">
            <a:extLst>
              <a:ext uri="{FF2B5EF4-FFF2-40B4-BE49-F238E27FC236}">
                <a16:creationId xmlns:a16="http://schemas.microsoft.com/office/drawing/2014/main" id="{460EF96B-DE3A-49EC-A174-D91E4303F145}"/>
              </a:ext>
            </a:extLst>
          </p:cNvPr>
          <p:cNvSpPr/>
          <p:nvPr/>
        </p:nvSpPr>
        <p:spPr>
          <a:xfrm>
            <a:off x="2672179" y="4565893"/>
            <a:ext cx="204186" cy="535992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10">
            <a:extLst>
              <a:ext uri="{FF2B5EF4-FFF2-40B4-BE49-F238E27FC236}">
                <a16:creationId xmlns:a16="http://schemas.microsoft.com/office/drawing/2014/main" id="{E5361656-0A50-4F25-BF50-9C2B05B20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538" y="4292948"/>
            <a:ext cx="1447800" cy="523875"/>
          </a:xfrm>
          <a:prstGeom prst="parallelogram">
            <a:avLst>
              <a:gd name="adj" fmla="val 25001"/>
            </a:avLst>
          </a:prstGeom>
          <a:solidFill>
            <a:srgbClr val="4BACC6"/>
          </a:solidFill>
          <a:ln w="25400">
            <a:solidFill>
              <a:srgbClr val="20586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Prompt user to choose cave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ight Arrow 23">
            <a:extLst>
              <a:ext uri="{FF2B5EF4-FFF2-40B4-BE49-F238E27FC236}">
                <a16:creationId xmlns:a16="http://schemas.microsoft.com/office/drawing/2014/main" id="{46104EB6-3A05-417F-B7F7-EE56AA529218}"/>
              </a:ext>
            </a:extLst>
          </p:cNvPr>
          <p:cNvSpPr/>
          <p:nvPr/>
        </p:nvSpPr>
        <p:spPr>
          <a:xfrm>
            <a:off x="6099516" y="3010303"/>
            <a:ext cx="617291" cy="1865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3AD114DE-8EE2-4BF9-87DC-39866BB3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201" y="4058445"/>
            <a:ext cx="1352551" cy="1080938"/>
          </a:xfrm>
          <a:prstGeom prst="rect">
            <a:avLst/>
          </a:prstGeom>
          <a:solidFill>
            <a:srgbClr val="F79646"/>
          </a:solidFill>
          <a:ln w="25400">
            <a:solidFill>
              <a:srgbClr val="97470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Ask user to play again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ight Arrow 23">
            <a:extLst>
              <a:ext uri="{FF2B5EF4-FFF2-40B4-BE49-F238E27FC236}">
                <a16:creationId xmlns:a16="http://schemas.microsoft.com/office/drawing/2014/main" id="{EFF3DABE-8EF6-47A1-9668-332B4E03FDAA}"/>
              </a:ext>
            </a:extLst>
          </p:cNvPr>
          <p:cNvSpPr/>
          <p:nvPr/>
        </p:nvSpPr>
        <p:spPr>
          <a:xfrm rot="5400000">
            <a:off x="7636832" y="3505700"/>
            <a:ext cx="617291" cy="1865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3">
            <a:extLst>
              <a:ext uri="{FF2B5EF4-FFF2-40B4-BE49-F238E27FC236}">
                <a16:creationId xmlns:a16="http://schemas.microsoft.com/office/drawing/2014/main" id="{A0E0D049-579B-464F-87D8-C12D17D0F56F}"/>
              </a:ext>
            </a:extLst>
          </p:cNvPr>
          <p:cNvSpPr/>
          <p:nvPr/>
        </p:nvSpPr>
        <p:spPr>
          <a:xfrm rot="7336866">
            <a:off x="7039786" y="5404224"/>
            <a:ext cx="617291" cy="18653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3">
            <a:extLst>
              <a:ext uri="{FF2B5EF4-FFF2-40B4-BE49-F238E27FC236}">
                <a16:creationId xmlns:a16="http://schemas.microsoft.com/office/drawing/2014/main" id="{D2E534CF-4FCA-4D3E-BF3B-A1D0CFFDB581}"/>
              </a:ext>
            </a:extLst>
          </p:cNvPr>
          <p:cNvSpPr/>
          <p:nvPr/>
        </p:nvSpPr>
        <p:spPr>
          <a:xfrm rot="3722843">
            <a:off x="8111207" y="5369770"/>
            <a:ext cx="681544" cy="2658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Terminator 12">
            <a:extLst>
              <a:ext uri="{FF2B5EF4-FFF2-40B4-BE49-F238E27FC236}">
                <a16:creationId xmlns:a16="http://schemas.microsoft.com/office/drawing/2014/main" id="{341D9F8D-A2A0-4E12-8766-0B683801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807" y="5982457"/>
            <a:ext cx="1257300" cy="538129"/>
          </a:xfrm>
          <a:prstGeom prst="flowChartTerminator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33381511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</TotalTime>
  <Words>61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Berlin</vt:lpstr>
      <vt:lpstr>Dragon Flow Chart</vt:lpstr>
    </vt:vector>
  </TitlesOfParts>
  <Company>SJRState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Flowcharts</dc:title>
  <dc:creator>Lara, Walter E.</dc:creator>
  <cp:lastModifiedBy>Angel Selva-Rodriguez</cp:lastModifiedBy>
  <cp:revision>10</cp:revision>
  <dcterms:created xsi:type="dcterms:W3CDTF">2017-09-18T16:50:54Z</dcterms:created>
  <dcterms:modified xsi:type="dcterms:W3CDTF">2018-03-18T16:02:47Z</dcterms:modified>
</cp:coreProperties>
</file>