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5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BDD4-ED0C-4C4D-A53D-7F7409166FB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781E-3853-46A8-8BE0-20EAAA9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51D-0554-4FE8-831A-D7594F02DB7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8516-D00B-4E32-9911-6280445A4B40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1A2-C195-4914-87E3-A1A9ADD5CD9B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2E81-F277-4812-9C12-DD0A578573EE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0442-6842-414E-9368-8659EC4E3141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3161-CFFE-43ED-8B55-A35C2AC1A14B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AB4-9A45-4B23-9FDA-71D58D09ED1C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66D-46FC-441F-94ED-5D3860FF86DA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7CB978-C6A8-4C06-9934-C0A72D2A7D5D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E37-4CCC-44A7-B16F-C41851B2F3AC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0DE-65E7-4E64-892B-356323F1BE4F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BCB-1DC5-4461-A948-C0C73B3CB77A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FEC5-BC2E-4D81-89BB-7331973BF7BC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65-6724-4411-B5AB-112D83AB6A89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DE4-D62D-43FB-81F4-979EDC09F97F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F1F1-26B5-4964-8507-36EB302CE13E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B5FC-A4C1-4BAF-9876-010EFC772AED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972-7E5D-4392-AF29-0A269A2E0AB7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add two numbers enter by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pic>
        <p:nvPicPr>
          <p:cNvPr id="5" name="Content Placeholder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91" y="3237722"/>
            <a:ext cx="10355509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Chart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36" y="1702402"/>
            <a:ext cx="3247904" cy="477200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Start	 </a:t>
            </a:r>
          </a:p>
          <a:p>
            <a:pPr marL="0" indent="0">
              <a:buNone/>
            </a:pPr>
            <a:r>
              <a:rPr lang="en-US" dirty="0"/>
              <a:t>Step 2: read variables, </a:t>
            </a:r>
            <a:r>
              <a:rPr lang="en-US" dirty="0" err="1"/>
              <a:t>num</a:t>
            </a:r>
            <a:r>
              <a:rPr lang="en-US" dirty="0"/>
              <a:t> 1, </a:t>
            </a:r>
            <a:r>
              <a:rPr lang="en-US" dirty="0" err="1"/>
              <a:t>num</a:t>
            </a:r>
            <a:r>
              <a:rPr lang="en-US" dirty="0"/>
              <a:t> 2 and total </a:t>
            </a:r>
          </a:p>
          <a:p>
            <a:pPr marL="0" indent="0">
              <a:buNone/>
            </a:pPr>
            <a:r>
              <a:rPr lang="en-US" dirty="0"/>
              <a:t>Step 3: Calculate Sum</a:t>
            </a:r>
          </a:p>
          <a:p>
            <a:pPr marL="0" indent="0">
              <a:buNone/>
            </a:pPr>
            <a:r>
              <a:rPr lang="en-US" dirty="0"/>
              <a:t>Step 4: display the total </a:t>
            </a:r>
          </a:p>
          <a:p>
            <a:pPr marL="0" indent="0">
              <a:buNone/>
            </a:pPr>
            <a:r>
              <a:rPr lang="en-US" dirty="0"/>
              <a:t>Step 5: end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1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Solution Here</a:t>
            </a:r>
          </a:p>
        </p:txBody>
      </p:sp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4625498" y="2554422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Num1, num2, sum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20144" y="3654578"/>
            <a:ext cx="1352551" cy="433413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Sum= Num1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4454981" y="4862841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Sum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4736675" y="1669002"/>
            <a:ext cx="1228725" cy="380263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4653565" y="6041516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216626" y="2092924"/>
            <a:ext cx="296407" cy="43403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10129658" y="3262993"/>
            <a:ext cx="1719072" cy="6082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</a:t>
            </a:r>
          </a:p>
        </p:txBody>
      </p:sp>
      <p:sp>
        <p:nvSpPr>
          <p:cNvPr id="24" name="Right Arrow 23"/>
          <p:cNvSpPr/>
          <p:nvPr/>
        </p:nvSpPr>
        <p:spPr>
          <a:xfrm rot="1967980">
            <a:off x="9132869" y="2628620"/>
            <a:ext cx="617291" cy="1842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9487332">
            <a:off x="9007333" y="3995340"/>
            <a:ext cx="637807" cy="18530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243760" y="3262993"/>
            <a:ext cx="172156" cy="300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9">
            <a:extLst>
              <a:ext uri="{FF2B5EF4-FFF2-40B4-BE49-F238E27FC236}">
                <a16:creationId xmlns:a16="http://schemas.microsoft.com/office/drawing/2014/main" id="{C4F80A13-2F7B-450C-9BEC-E7EF9018B098}"/>
              </a:ext>
            </a:extLst>
          </p:cNvPr>
          <p:cNvSpPr/>
          <p:nvPr/>
        </p:nvSpPr>
        <p:spPr>
          <a:xfrm>
            <a:off x="5178881" y="4406392"/>
            <a:ext cx="172156" cy="300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9">
            <a:extLst>
              <a:ext uri="{FF2B5EF4-FFF2-40B4-BE49-F238E27FC236}">
                <a16:creationId xmlns:a16="http://schemas.microsoft.com/office/drawing/2014/main" id="{D5AA5430-A027-493D-A05A-EDA0F4417670}"/>
              </a:ext>
            </a:extLst>
          </p:cNvPr>
          <p:cNvSpPr/>
          <p:nvPr/>
        </p:nvSpPr>
        <p:spPr>
          <a:xfrm>
            <a:off x="5130548" y="5637123"/>
            <a:ext cx="172156" cy="300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11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130</TotalTime>
  <Words>77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Berlin</vt:lpstr>
      <vt:lpstr>Pseudocode</vt:lpstr>
      <vt:lpstr>Another Flow Chart Example</vt:lpstr>
      <vt:lpstr>Pseudocode  </vt:lpstr>
      <vt:lpstr>Your Solution Here</vt:lpstr>
    </vt:vector>
  </TitlesOfParts>
  <Company>SJRState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Lara, Walter E.</dc:creator>
  <cp:lastModifiedBy>Angel Selva-Rodriguez</cp:lastModifiedBy>
  <cp:revision>11</cp:revision>
  <dcterms:created xsi:type="dcterms:W3CDTF">2017-09-18T16:50:54Z</dcterms:created>
  <dcterms:modified xsi:type="dcterms:W3CDTF">2018-01-27T16:58:08Z</dcterms:modified>
</cp:coreProperties>
</file>