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embeddedFontLst>
    <p:embeddedFont>
      <p:font typeface="Consolas" panose="020B0609020204030204" pitchFamily="49" charset="0"/>
      <p:regular r:id="rId30"/>
      <p:bold r:id="rId31"/>
      <p:italic r:id="rId32"/>
      <p:boldItalic r:id="rId33"/>
    </p:embeddedFont>
    <p:embeddedFont>
      <p:font typeface="Corbel" panose="020B05030202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4"/>
        <p:cNvGrpSpPr/>
        <p:nvPr/>
      </p:nvGrpSpPr>
      <p:grpSpPr>
        <a:xfrm>
          <a:off x="0" y="0"/>
          <a:ext cx="0" cy="0"/>
          <a:chOff x="0" y="0"/>
          <a:chExt cx="0" cy="0"/>
        </a:xfrm>
      </p:grpSpPr>
      <p:sp>
        <p:nvSpPr>
          <p:cNvPr id="25" name="Google Shape;25;p2"/>
          <p:cNvSpPr txBox="1">
            <a:spLocks noGrp="1"/>
          </p:cNvSpPr>
          <p:nvPr>
            <p:ph type="dt" idx="10"/>
          </p:nvPr>
        </p:nvSpPr>
        <p:spPr>
          <a:xfrm>
            <a:off x="6477000" y="6416675"/>
            <a:ext cx="21336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ftr" idx="11"/>
          </p:nvPr>
        </p:nvSpPr>
        <p:spPr>
          <a:xfrm>
            <a:off x="914400" y="6416675"/>
            <a:ext cx="55626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ldNum" idx="12"/>
          </p:nvPr>
        </p:nvSpPr>
        <p:spPr>
          <a:xfrm>
            <a:off x="8610600" y="6416675"/>
            <a:ext cx="457200" cy="365125"/>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8" name="Google Shape;28;p2"/>
          <p:cNvSpPr/>
          <p:nvPr/>
        </p:nvSpPr>
        <p:spPr>
          <a:xfrm>
            <a:off x="0" y="-1"/>
            <a:ext cx="365760" cy="685445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9" name="Google Shape;29;p2"/>
          <p:cNvSpPr/>
          <p:nvPr/>
        </p:nvSpPr>
        <p:spPr>
          <a:xfrm>
            <a:off x="309558" y="680477"/>
            <a:ext cx="45720"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0" name="Google Shape;30;p2"/>
          <p:cNvSpPr/>
          <p:nvPr/>
        </p:nvSpPr>
        <p:spPr>
          <a:xfrm>
            <a:off x="269073" y="680477"/>
            <a:ext cx="27432"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1" name="Google Shape;31;p2"/>
          <p:cNvSpPr/>
          <p:nvPr/>
        </p:nvSpPr>
        <p:spPr>
          <a:xfrm>
            <a:off x="250020" y="680477"/>
            <a:ext cx="9144"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2" name="Google Shape;32;p2"/>
          <p:cNvSpPr/>
          <p:nvPr/>
        </p:nvSpPr>
        <p:spPr>
          <a:xfrm>
            <a:off x="221768" y="680477"/>
            <a:ext cx="9144"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3" name="Google Shape;33;p2"/>
          <p:cNvSpPr txBox="1">
            <a:spLocks noGrp="1"/>
          </p:cNvSpPr>
          <p:nvPr>
            <p:ph type="ctrTitle"/>
          </p:nvPr>
        </p:nvSpPr>
        <p:spPr>
          <a:xfrm>
            <a:off x="914400" y="4343400"/>
            <a:ext cx="7772400" cy="1975104"/>
          </a:xfrm>
          <a:prstGeom prst="rect">
            <a:avLst/>
          </a:prstGeom>
          <a:noFill/>
          <a:ln>
            <a:noFill/>
          </a:ln>
        </p:spPr>
        <p:txBody>
          <a:bodyPr spcFirstLastPara="1" wrap="square" lIns="91425" tIns="45700" rIns="91425" bIns="45700" anchor="t" anchorCtr="0">
            <a:noAutofit/>
          </a:bodyPr>
          <a:lstStyle>
            <a:lvl1pPr marR="9144" lvl="0" algn="l">
              <a:spcBef>
                <a:spcPts val="0"/>
              </a:spcBef>
              <a:spcAft>
                <a:spcPts val="0"/>
              </a:spcAft>
              <a:buClr>
                <a:srgbClr val="C1EDFF"/>
              </a:buClr>
              <a:buSzPts val="4000"/>
              <a:buFont typeface="Consola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914400" y="2834640"/>
            <a:ext cx="7772400" cy="1508760"/>
          </a:xfrm>
          <a:prstGeom prst="rect">
            <a:avLst/>
          </a:prstGeom>
          <a:noFill/>
          <a:ln>
            <a:noFill/>
          </a:ln>
        </p:spPr>
        <p:txBody>
          <a:bodyPr spcFirstLastPara="1" wrap="square" lIns="100575" tIns="45700" rIns="91425" bIns="45700" anchor="b" anchorCtr="0">
            <a:norm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5" name="Google Shape;35;p2"/>
          <p:cNvSpPr/>
          <p:nvPr/>
        </p:nvSpPr>
        <p:spPr>
          <a:xfrm>
            <a:off x="255291" y="5047394"/>
            <a:ext cx="73152" cy="16916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6" name="Google Shape;36;p2"/>
          <p:cNvSpPr/>
          <p:nvPr/>
        </p:nvSpPr>
        <p:spPr>
          <a:xfrm>
            <a:off x="255291" y="4796819"/>
            <a:ext cx="73152" cy="228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7" name="Google Shape;37;p2"/>
          <p:cNvSpPr/>
          <p:nvPr/>
        </p:nvSpPr>
        <p:spPr>
          <a:xfrm>
            <a:off x="255291" y="4637685"/>
            <a:ext cx="73152" cy="1371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8" name="Google Shape;38;p2"/>
          <p:cNvSpPr/>
          <p:nvPr/>
        </p:nvSpPr>
        <p:spPr>
          <a:xfrm>
            <a:off x="255291" y="4542559"/>
            <a:ext cx="73152" cy="7315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5"/>
        <p:cNvGrpSpPr/>
        <p:nvPr/>
      </p:nvGrpSpPr>
      <p:grpSpPr>
        <a:xfrm>
          <a:off x="0" y="0"/>
          <a:ext cx="0" cy="0"/>
          <a:chOff x="0" y="0"/>
          <a:chExt cx="0" cy="0"/>
        </a:xfrm>
      </p:grpSpPr>
      <p:sp>
        <p:nvSpPr>
          <p:cNvPr id="136" name="Google Shape;136;p11"/>
          <p:cNvSpPr txBox="1">
            <a:spLocks noGrp="1"/>
          </p:cNvSpPr>
          <p:nvPr>
            <p:ph type="title"/>
          </p:nvPr>
        </p:nvSpPr>
        <p:spPr>
          <a:xfrm>
            <a:off x="914400" y="512064"/>
            <a:ext cx="7772400" cy="914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11"/>
          <p:cNvSpPr txBox="1">
            <a:spLocks noGrp="1"/>
          </p:cNvSpPr>
          <p:nvPr>
            <p:ph type="body" idx="1"/>
          </p:nvPr>
        </p:nvSpPr>
        <p:spPr>
          <a:xfrm rot="5400000">
            <a:off x="2514600" y="183360"/>
            <a:ext cx="4572000" cy="7772400"/>
          </a:xfrm>
          <a:prstGeom prst="rect">
            <a:avLst/>
          </a:prstGeom>
          <a:noFill/>
          <a:ln>
            <a:noFill/>
          </a:ln>
        </p:spPr>
        <p:txBody>
          <a:bodyPr spcFirstLastPara="1" wrap="square" lIns="91425" tIns="45700" rIns="91425" bIns="45700" anchor="t" anchorCtr="0">
            <a:normAutofit/>
          </a:bodyPr>
          <a:lstStyle>
            <a:lvl1pPr marL="457200" lvl="0" indent="-337185" algn="l">
              <a:spcBef>
                <a:spcPts val="700"/>
              </a:spcBef>
              <a:spcAft>
                <a:spcPts val="0"/>
              </a:spcAft>
              <a:buSzPts val="171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8" name="Google Shape;138;p11"/>
          <p:cNvSpPr txBox="1">
            <a:spLocks noGrp="1"/>
          </p:cNvSpPr>
          <p:nvPr>
            <p:ph type="dt" idx="10"/>
          </p:nvPr>
        </p:nvSpPr>
        <p:spPr>
          <a:xfrm>
            <a:off x="6477000" y="6416675"/>
            <a:ext cx="21336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1"/>
          <p:cNvSpPr txBox="1">
            <a:spLocks noGrp="1"/>
          </p:cNvSpPr>
          <p:nvPr>
            <p:ph type="ftr" idx="11"/>
          </p:nvPr>
        </p:nvSpPr>
        <p:spPr>
          <a:xfrm>
            <a:off x="914400" y="6416675"/>
            <a:ext cx="55626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1"/>
          <p:cNvSpPr txBox="1">
            <a:spLocks noGrp="1"/>
          </p:cNvSpPr>
          <p:nvPr>
            <p:ph type="sldNum" idx="12"/>
          </p:nvPr>
        </p:nvSpPr>
        <p:spPr>
          <a:xfrm>
            <a:off x="8610600" y="6416675"/>
            <a:ext cx="457200" cy="365125"/>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12"/>
          <p:cNvSpPr txBox="1">
            <a:spLocks noGrp="1"/>
          </p:cNvSpPr>
          <p:nvPr>
            <p:ph type="title"/>
          </p:nvPr>
        </p:nvSpPr>
        <p:spPr>
          <a:xfrm rot="5400000">
            <a:off x="4694238" y="2209802"/>
            <a:ext cx="5851525" cy="1981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12"/>
          <p:cNvSpPr txBox="1">
            <a:spLocks noGrp="1"/>
          </p:cNvSpPr>
          <p:nvPr>
            <p:ph type="body" idx="1"/>
          </p:nvPr>
        </p:nvSpPr>
        <p:spPr>
          <a:xfrm rot="5400000">
            <a:off x="617538" y="266701"/>
            <a:ext cx="5851525" cy="5867400"/>
          </a:xfrm>
          <a:prstGeom prst="rect">
            <a:avLst/>
          </a:prstGeom>
          <a:noFill/>
          <a:ln>
            <a:noFill/>
          </a:ln>
        </p:spPr>
        <p:txBody>
          <a:bodyPr spcFirstLastPara="1" wrap="square" lIns="91425" tIns="45700" rIns="91425" bIns="45700" anchor="t" anchorCtr="0">
            <a:normAutofit/>
          </a:bodyPr>
          <a:lstStyle>
            <a:lvl1pPr marL="457200" lvl="0" indent="-337185" algn="l">
              <a:spcBef>
                <a:spcPts val="700"/>
              </a:spcBef>
              <a:spcAft>
                <a:spcPts val="0"/>
              </a:spcAft>
              <a:buSzPts val="171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4" name="Google Shape;144;p12"/>
          <p:cNvSpPr txBox="1">
            <a:spLocks noGrp="1"/>
          </p:cNvSpPr>
          <p:nvPr>
            <p:ph type="dt" idx="10"/>
          </p:nvPr>
        </p:nvSpPr>
        <p:spPr>
          <a:xfrm>
            <a:off x="6477000" y="6416675"/>
            <a:ext cx="21336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2"/>
          <p:cNvSpPr txBox="1">
            <a:spLocks noGrp="1"/>
          </p:cNvSpPr>
          <p:nvPr>
            <p:ph type="ftr" idx="11"/>
          </p:nvPr>
        </p:nvSpPr>
        <p:spPr>
          <a:xfrm>
            <a:off x="914400" y="6416675"/>
            <a:ext cx="55626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2"/>
          <p:cNvSpPr txBox="1">
            <a:spLocks noGrp="1"/>
          </p:cNvSpPr>
          <p:nvPr>
            <p:ph type="sldNum" idx="12"/>
          </p:nvPr>
        </p:nvSpPr>
        <p:spPr>
          <a:xfrm>
            <a:off x="8610600" y="6416675"/>
            <a:ext cx="457200" cy="365125"/>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914400" y="512064"/>
            <a:ext cx="7772400" cy="914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914400" y="1783560"/>
            <a:ext cx="7772400" cy="4572000"/>
          </a:xfrm>
          <a:prstGeom prst="rect">
            <a:avLst/>
          </a:prstGeom>
          <a:noFill/>
          <a:ln>
            <a:noFill/>
          </a:ln>
        </p:spPr>
        <p:txBody>
          <a:bodyPr spcFirstLastPara="1" wrap="square" lIns="91425" tIns="45700" rIns="91425" bIns="45700" anchor="t" anchorCtr="0">
            <a:normAutofit/>
          </a:bodyPr>
          <a:lstStyle>
            <a:lvl1pPr marL="457200" lvl="0" indent="-337185" algn="l">
              <a:spcBef>
                <a:spcPts val="700"/>
              </a:spcBef>
              <a:spcAft>
                <a:spcPts val="0"/>
              </a:spcAft>
              <a:buSzPts val="171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3"/>
          <p:cNvSpPr txBox="1">
            <a:spLocks noGrp="1"/>
          </p:cNvSpPr>
          <p:nvPr>
            <p:ph type="dt" idx="10"/>
          </p:nvPr>
        </p:nvSpPr>
        <p:spPr>
          <a:xfrm>
            <a:off x="6477000" y="6416675"/>
            <a:ext cx="21336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914400" y="6416675"/>
            <a:ext cx="55626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610600" y="6416675"/>
            <a:ext cx="457200" cy="365125"/>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5"/>
        <p:cNvGrpSpPr/>
        <p:nvPr/>
      </p:nvGrpSpPr>
      <p:grpSpPr>
        <a:xfrm>
          <a:off x="0" y="0"/>
          <a:ext cx="0" cy="0"/>
          <a:chOff x="0" y="0"/>
          <a:chExt cx="0" cy="0"/>
        </a:xfrm>
      </p:grpSpPr>
      <p:sp>
        <p:nvSpPr>
          <p:cNvPr id="46" name="Google Shape;46;p4"/>
          <p:cNvSpPr txBox="1">
            <a:spLocks noGrp="1"/>
          </p:cNvSpPr>
          <p:nvPr>
            <p:ph type="dt" idx="10"/>
          </p:nvPr>
        </p:nvSpPr>
        <p:spPr>
          <a:xfrm>
            <a:off x="6477000" y="6416675"/>
            <a:ext cx="21336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ftr" idx="11"/>
          </p:nvPr>
        </p:nvSpPr>
        <p:spPr>
          <a:xfrm>
            <a:off x="914400" y="6416675"/>
            <a:ext cx="55626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sldNum" idx="12"/>
          </p:nvPr>
        </p:nvSpPr>
        <p:spPr>
          <a:xfrm>
            <a:off x="8610600" y="6416675"/>
            <a:ext cx="457200" cy="365125"/>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914400" y="512064"/>
            <a:ext cx="7772400" cy="914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C1EDFF"/>
              </a:buClr>
              <a:buSzPts val="4000"/>
              <a:buFont typeface="Consolas"/>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dt" idx="10"/>
          </p:nvPr>
        </p:nvSpPr>
        <p:spPr>
          <a:xfrm>
            <a:off x="6477000" y="6416675"/>
            <a:ext cx="21336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914400" y="6416675"/>
            <a:ext cx="55626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sldNum" idx="12"/>
          </p:nvPr>
        </p:nvSpPr>
        <p:spPr>
          <a:xfrm>
            <a:off x="8610600" y="6416675"/>
            <a:ext cx="457200" cy="365125"/>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6"/>
          <p:cNvSpPr/>
          <p:nvPr/>
        </p:nvSpPr>
        <p:spPr>
          <a:xfrm>
            <a:off x="4828952" y="1073888"/>
            <a:ext cx="4322136" cy="5791200"/>
          </a:xfrm>
          <a:custGeom>
            <a:avLst/>
            <a:gdLst/>
            <a:ahLst/>
            <a:cxnLst/>
            <a:rect l="l" t="t" r="r" b="b"/>
            <a:pathLst>
              <a:path w="2736" h="3648" extrusionOk="0">
                <a:moveTo>
                  <a:pt x="0" y="3648"/>
                </a:moveTo>
                <a:lnTo>
                  <a:pt x="720" y="2016"/>
                </a:lnTo>
                <a:lnTo>
                  <a:pt x="2736" y="672"/>
                </a:lnTo>
                <a:lnTo>
                  <a:pt x="2736" y="720"/>
                </a:lnTo>
                <a:lnTo>
                  <a:pt x="744" y="2038"/>
                </a:lnTo>
                <a:lnTo>
                  <a:pt x="48" y="3648"/>
                </a:lnTo>
                <a:lnTo>
                  <a:pt x="48" y="3648"/>
                </a:lnTo>
                <a:close/>
              </a:path>
            </a:pathLst>
          </a:custGeom>
          <a:noFill/>
          <a:ln w="9525" cap="flat" cmpd="sng">
            <a:solidFill>
              <a:schemeClr val="accent2">
                <a:alpha val="52941"/>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56" name="Google Shape;56;p6"/>
          <p:cNvSpPr/>
          <p:nvPr/>
        </p:nvSpPr>
        <p:spPr>
          <a:xfrm>
            <a:off x="373966" y="0"/>
            <a:ext cx="5514536" cy="6615332"/>
          </a:xfrm>
          <a:custGeom>
            <a:avLst/>
            <a:gdLst/>
            <a:ahLst/>
            <a:cxnLst/>
            <a:rect l="l" t="t" r="r" b="b"/>
            <a:pathLst>
              <a:path w="3504" h="4128" extrusionOk="0">
                <a:moveTo>
                  <a:pt x="0" y="4080"/>
                </a:moveTo>
                <a:lnTo>
                  <a:pt x="0" y="4128"/>
                </a:lnTo>
                <a:lnTo>
                  <a:pt x="3504" y="2640"/>
                </a:lnTo>
                <a:lnTo>
                  <a:pt x="2880" y="0"/>
                </a:lnTo>
                <a:lnTo>
                  <a:pt x="2832" y="0"/>
                </a:lnTo>
                <a:lnTo>
                  <a:pt x="3465" y="2619"/>
                </a:lnTo>
                <a:lnTo>
                  <a:pt x="0" y="4080"/>
                </a:lnTo>
                <a:close/>
              </a:path>
            </a:pathLst>
          </a:custGeom>
          <a:noFill/>
          <a:ln w="9525" cap="flat" cmpd="sng">
            <a:solidFill>
              <a:schemeClr val="accent2">
                <a:alpha val="52941"/>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57" name="Google Shape;57;p6"/>
          <p:cNvSpPr/>
          <p:nvPr/>
        </p:nvSpPr>
        <p:spPr>
          <a:xfrm rot="5236414">
            <a:off x="4462128" y="1483600"/>
            <a:ext cx="4114800" cy="1188720"/>
          </a:xfrm>
          <a:custGeom>
            <a:avLst/>
            <a:gdLst/>
            <a:ahLst/>
            <a:cxnLst/>
            <a:rect l="l" t="t" r="r" b="b"/>
            <a:pathLst>
              <a:path w="3552" h="1344" extrusionOk="0">
                <a:moveTo>
                  <a:pt x="0" y="0"/>
                </a:moveTo>
                <a:lnTo>
                  <a:pt x="3552" y="1344"/>
                </a:lnTo>
                <a:lnTo>
                  <a:pt x="0" y="48"/>
                </a:lnTo>
                <a:lnTo>
                  <a:pt x="0" y="0"/>
                </a:lnTo>
                <a:close/>
              </a:path>
            </a:pathLst>
          </a:custGeom>
          <a:solidFill>
            <a:srgbClr val="566885">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58" name="Google Shape;58;p6"/>
          <p:cNvSpPr/>
          <p:nvPr/>
        </p:nvSpPr>
        <p:spPr>
          <a:xfrm>
            <a:off x="5943600" y="0"/>
            <a:ext cx="2743200" cy="4267200"/>
          </a:xfrm>
          <a:custGeom>
            <a:avLst/>
            <a:gdLst/>
            <a:ahLst/>
            <a:cxnLst/>
            <a:rect l="l" t="t" r="r" b="b"/>
            <a:pathLst>
              <a:path w="1728" h="2688" extrusionOk="0">
                <a:moveTo>
                  <a:pt x="1104" y="0"/>
                </a:moveTo>
                <a:lnTo>
                  <a:pt x="1728" y="0"/>
                </a:lnTo>
                <a:lnTo>
                  <a:pt x="0" y="2688"/>
                </a:lnTo>
                <a:lnTo>
                  <a:pt x="1104" y="0"/>
                </a:lnTo>
                <a:close/>
              </a:path>
            </a:pathLst>
          </a:custGeom>
          <a:solidFill>
            <a:srgbClr val="536888">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59" name="Google Shape;59;p6"/>
          <p:cNvSpPr/>
          <p:nvPr/>
        </p:nvSpPr>
        <p:spPr>
          <a:xfrm>
            <a:off x="5943600" y="4267200"/>
            <a:ext cx="3200400" cy="1143000"/>
          </a:xfrm>
          <a:custGeom>
            <a:avLst/>
            <a:gdLst/>
            <a:ahLst/>
            <a:cxnLst/>
            <a:rect l="l" t="t" r="r" b="b"/>
            <a:pathLst>
              <a:path w="2016" h="720" extrusionOk="0">
                <a:moveTo>
                  <a:pt x="0" y="0"/>
                </a:moveTo>
                <a:lnTo>
                  <a:pt x="2016" y="240"/>
                </a:lnTo>
                <a:lnTo>
                  <a:pt x="2016" y="720"/>
                </a:lnTo>
                <a:lnTo>
                  <a:pt x="0" y="0"/>
                </a:lnTo>
                <a:close/>
              </a:path>
            </a:pathLst>
          </a:custGeom>
          <a:solidFill>
            <a:srgbClr val="536888">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60" name="Google Shape;60;p6"/>
          <p:cNvSpPr/>
          <p:nvPr/>
        </p:nvSpPr>
        <p:spPr>
          <a:xfrm>
            <a:off x="5943600" y="0"/>
            <a:ext cx="1371600" cy="4267200"/>
          </a:xfrm>
          <a:custGeom>
            <a:avLst/>
            <a:gdLst/>
            <a:ahLst/>
            <a:cxnLst/>
            <a:rect l="l" t="t" r="r" b="b"/>
            <a:pathLst>
              <a:path w="864" h="2688" extrusionOk="0">
                <a:moveTo>
                  <a:pt x="864" y="0"/>
                </a:moveTo>
                <a:lnTo>
                  <a:pt x="0" y="2688"/>
                </a:lnTo>
                <a:lnTo>
                  <a:pt x="768" y="0"/>
                </a:lnTo>
                <a:lnTo>
                  <a:pt x="864" y="0"/>
                </a:lnTo>
                <a:close/>
              </a:path>
            </a:pathLst>
          </a:custGeom>
          <a:solidFill>
            <a:srgbClr val="536888">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61" name="Google Shape;61;p6"/>
          <p:cNvSpPr/>
          <p:nvPr/>
        </p:nvSpPr>
        <p:spPr>
          <a:xfrm>
            <a:off x="5948363" y="4246563"/>
            <a:ext cx="2090737" cy="2611437"/>
          </a:xfrm>
          <a:custGeom>
            <a:avLst/>
            <a:gdLst/>
            <a:ahLst/>
            <a:cxnLst/>
            <a:rect l="l" t="t" r="r" b="b"/>
            <a:pathLst>
              <a:path w="1317" h="1645" extrusionOk="0">
                <a:moveTo>
                  <a:pt x="1071" y="1645"/>
                </a:moveTo>
                <a:lnTo>
                  <a:pt x="1317" y="1645"/>
                </a:lnTo>
                <a:lnTo>
                  <a:pt x="0" y="0"/>
                </a:lnTo>
                <a:lnTo>
                  <a:pt x="1071" y="1645"/>
                </a:lnTo>
                <a:close/>
              </a:path>
            </a:pathLst>
          </a:custGeom>
          <a:solidFill>
            <a:srgbClr val="536888">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62" name="Google Shape;62;p6"/>
          <p:cNvSpPr/>
          <p:nvPr/>
        </p:nvSpPr>
        <p:spPr>
          <a:xfrm>
            <a:off x="5943600" y="4267200"/>
            <a:ext cx="1600200" cy="2590800"/>
          </a:xfrm>
          <a:custGeom>
            <a:avLst/>
            <a:gdLst/>
            <a:ahLst/>
            <a:cxnLst/>
            <a:rect l="l" t="t" r="r" b="b"/>
            <a:pathLst>
              <a:path w="1008" h="1632" extrusionOk="0">
                <a:moveTo>
                  <a:pt x="1008" y="1632"/>
                </a:moveTo>
                <a:lnTo>
                  <a:pt x="0" y="0"/>
                </a:lnTo>
                <a:lnTo>
                  <a:pt x="960" y="1632"/>
                </a:lnTo>
                <a:lnTo>
                  <a:pt x="1008" y="1632"/>
                </a:lnTo>
                <a:close/>
              </a:path>
            </a:pathLst>
          </a:custGeom>
          <a:solidFill>
            <a:srgbClr val="536888">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63" name="Google Shape;63;p6"/>
          <p:cNvSpPr/>
          <p:nvPr/>
        </p:nvSpPr>
        <p:spPr>
          <a:xfrm>
            <a:off x="5943600" y="1371600"/>
            <a:ext cx="3200400" cy="2895600"/>
          </a:xfrm>
          <a:custGeom>
            <a:avLst/>
            <a:gdLst/>
            <a:ahLst/>
            <a:cxnLst/>
            <a:rect l="l" t="t" r="r" b="b"/>
            <a:pathLst>
              <a:path w="2016" h="1824" extrusionOk="0">
                <a:moveTo>
                  <a:pt x="2016" y="0"/>
                </a:moveTo>
                <a:lnTo>
                  <a:pt x="2016" y="144"/>
                </a:lnTo>
                <a:lnTo>
                  <a:pt x="0" y="1824"/>
                </a:lnTo>
                <a:lnTo>
                  <a:pt x="2016" y="0"/>
                </a:lnTo>
                <a:close/>
              </a:path>
            </a:pathLst>
          </a:custGeom>
          <a:solidFill>
            <a:srgbClr val="536888">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64" name="Google Shape;64;p6"/>
          <p:cNvSpPr/>
          <p:nvPr/>
        </p:nvSpPr>
        <p:spPr>
          <a:xfrm>
            <a:off x="5943600" y="1752600"/>
            <a:ext cx="3200400" cy="2514600"/>
          </a:xfrm>
          <a:custGeom>
            <a:avLst/>
            <a:gdLst/>
            <a:ahLst/>
            <a:cxnLst/>
            <a:rect l="l" t="t" r="r" b="b"/>
            <a:pathLst>
              <a:path w="2016" h="1584" extrusionOk="0">
                <a:moveTo>
                  <a:pt x="2016" y="0"/>
                </a:moveTo>
                <a:lnTo>
                  <a:pt x="0" y="1584"/>
                </a:lnTo>
                <a:lnTo>
                  <a:pt x="2016" y="48"/>
                </a:lnTo>
                <a:lnTo>
                  <a:pt x="2016" y="0"/>
                </a:lnTo>
                <a:close/>
              </a:path>
            </a:pathLst>
          </a:custGeom>
          <a:solidFill>
            <a:srgbClr val="536888">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65" name="Google Shape;65;p6"/>
          <p:cNvSpPr/>
          <p:nvPr/>
        </p:nvSpPr>
        <p:spPr>
          <a:xfrm>
            <a:off x="990600" y="4267200"/>
            <a:ext cx="4953000" cy="2590800"/>
          </a:xfrm>
          <a:custGeom>
            <a:avLst/>
            <a:gdLst/>
            <a:ahLst/>
            <a:cxnLst/>
            <a:rect l="l" t="t" r="r" b="b"/>
            <a:pathLst>
              <a:path w="3120" h="1632" extrusionOk="0">
                <a:moveTo>
                  <a:pt x="0" y="1632"/>
                </a:moveTo>
                <a:lnTo>
                  <a:pt x="3120" y="0"/>
                </a:lnTo>
                <a:lnTo>
                  <a:pt x="1056" y="1632"/>
                </a:lnTo>
                <a:lnTo>
                  <a:pt x="0" y="1632"/>
                </a:lnTo>
                <a:close/>
              </a:path>
            </a:pathLst>
          </a:custGeom>
          <a:solidFill>
            <a:srgbClr val="536888">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66" name="Google Shape;66;p6"/>
          <p:cNvSpPr/>
          <p:nvPr/>
        </p:nvSpPr>
        <p:spPr>
          <a:xfrm>
            <a:off x="533400" y="4267200"/>
            <a:ext cx="5334000" cy="2590800"/>
          </a:xfrm>
          <a:custGeom>
            <a:avLst/>
            <a:gdLst/>
            <a:ahLst/>
            <a:cxnLst/>
            <a:rect l="l" t="t" r="r" b="b"/>
            <a:pathLst>
              <a:path w="3360" h="1632" extrusionOk="0">
                <a:moveTo>
                  <a:pt x="0" y="1632"/>
                </a:moveTo>
                <a:lnTo>
                  <a:pt x="3360" y="0"/>
                </a:lnTo>
                <a:lnTo>
                  <a:pt x="144" y="1632"/>
                </a:lnTo>
                <a:lnTo>
                  <a:pt x="0" y="1632"/>
                </a:lnTo>
                <a:close/>
              </a:path>
            </a:pathLst>
          </a:custGeom>
          <a:solidFill>
            <a:srgbClr val="536888">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67" name="Google Shape;67;p6"/>
          <p:cNvSpPr/>
          <p:nvPr/>
        </p:nvSpPr>
        <p:spPr>
          <a:xfrm>
            <a:off x="366824" y="2438400"/>
            <a:ext cx="5638800" cy="1828800"/>
          </a:xfrm>
          <a:custGeom>
            <a:avLst/>
            <a:gdLst/>
            <a:ahLst/>
            <a:cxnLst/>
            <a:rect l="l" t="t" r="r" b="b"/>
            <a:pathLst>
              <a:path w="3552" h="1152" extrusionOk="0">
                <a:moveTo>
                  <a:pt x="0" y="0"/>
                </a:moveTo>
                <a:lnTo>
                  <a:pt x="3504" y="1152"/>
                </a:lnTo>
                <a:lnTo>
                  <a:pt x="0" y="384"/>
                </a:lnTo>
                <a:lnTo>
                  <a:pt x="0" y="0"/>
                </a:lnTo>
                <a:close/>
              </a:path>
            </a:pathLst>
          </a:custGeom>
          <a:solidFill>
            <a:srgbClr val="536888">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68" name="Google Shape;68;p6"/>
          <p:cNvSpPr/>
          <p:nvPr/>
        </p:nvSpPr>
        <p:spPr>
          <a:xfrm>
            <a:off x="366824" y="2133600"/>
            <a:ext cx="5638800" cy="2133600"/>
          </a:xfrm>
          <a:custGeom>
            <a:avLst/>
            <a:gdLst/>
            <a:ahLst/>
            <a:cxnLst/>
            <a:rect l="l" t="t" r="r" b="b"/>
            <a:pathLst>
              <a:path w="3552" h="1344" extrusionOk="0">
                <a:moveTo>
                  <a:pt x="0" y="0"/>
                </a:moveTo>
                <a:lnTo>
                  <a:pt x="3552" y="1344"/>
                </a:lnTo>
                <a:lnTo>
                  <a:pt x="0" y="48"/>
                </a:lnTo>
                <a:lnTo>
                  <a:pt x="0" y="0"/>
                </a:lnTo>
                <a:close/>
              </a:path>
            </a:pathLst>
          </a:custGeom>
          <a:solidFill>
            <a:srgbClr val="536888">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69" name="Google Shape;69;p6"/>
          <p:cNvSpPr/>
          <p:nvPr/>
        </p:nvSpPr>
        <p:spPr>
          <a:xfrm>
            <a:off x="4572000" y="4267200"/>
            <a:ext cx="1371600" cy="2590800"/>
          </a:xfrm>
          <a:custGeom>
            <a:avLst/>
            <a:gdLst/>
            <a:ahLst/>
            <a:cxnLst/>
            <a:rect l="l" t="t" r="r" b="b"/>
            <a:pathLst>
              <a:path w="864" h="1632" extrusionOk="0">
                <a:moveTo>
                  <a:pt x="0" y="1632"/>
                </a:moveTo>
                <a:lnTo>
                  <a:pt x="96" y="1632"/>
                </a:lnTo>
                <a:lnTo>
                  <a:pt x="864" y="0"/>
                </a:lnTo>
                <a:lnTo>
                  <a:pt x="0" y="1632"/>
                </a:lnTo>
                <a:close/>
              </a:path>
            </a:pathLst>
          </a:custGeom>
          <a:solidFill>
            <a:srgbClr val="566885">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70" name="Google Shape;70;p6"/>
          <p:cNvSpPr txBox="1">
            <a:spLocks noGrp="1"/>
          </p:cNvSpPr>
          <p:nvPr>
            <p:ph type="body" idx="1"/>
          </p:nvPr>
        </p:nvSpPr>
        <p:spPr>
          <a:xfrm>
            <a:off x="706902" y="1351672"/>
            <a:ext cx="5718048" cy="977486"/>
          </a:xfrm>
          <a:prstGeom prst="rect">
            <a:avLst/>
          </a:prstGeom>
          <a:noFill/>
          <a:ln>
            <a:noFill/>
          </a:ln>
        </p:spPr>
        <p:txBody>
          <a:bodyPr spcFirstLastPara="1" wrap="square" lIns="82275" tIns="45700" rIns="91425" bIns="0" anchor="t" anchorCtr="0">
            <a:normAutofit/>
          </a:bodyPr>
          <a:lstStyle>
            <a:lvl1pPr marL="457200" lvl="0" indent="-228600" algn="l">
              <a:spcBef>
                <a:spcPts val="700"/>
              </a:spcBef>
              <a:spcAft>
                <a:spcPts val="0"/>
              </a:spcAft>
              <a:buSzPts val="1900"/>
              <a:buNone/>
              <a:defRPr sz="2000">
                <a:solidFill>
                  <a:schemeClr val="lt1"/>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60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p6"/>
          <p:cNvSpPr txBox="1">
            <a:spLocks noGrp="1"/>
          </p:cNvSpPr>
          <p:nvPr>
            <p:ph type="dt" idx="10"/>
          </p:nvPr>
        </p:nvSpPr>
        <p:spPr>
          <a:xfrm>
            <a:off x="6477000" y="6416675"/>
            <a:ext cx="21336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
          <p:cNvSpPr txBox="1">
            <a:spLocks noGrp="1"/>
          </p:cNvSpPr>
          <p:nvPr>
            <p:ph type="ftr" idx="11"/>
          </p:nvPr>
        </p:nvSpPr>
        <p:spPr>
          <a:xfrm>
            <a:off x="914400" y="6416675"/>
            <a:ext cx="55626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
          <p:cNvSpPr txBox="1">
            <a:spLocks noGrp="1"/>
          </p:cNvSpPr>
          <p:nvPr>
            <p:ph type="sldNum" idx="12"/>
          </p:nvPr>
        </p:nvSpPr>
        <p:spPr>
          <a:xfrm>
            <a:off x="8610600" y="6416675"/>
            <a:ext cx="457200" cy="365125"/>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4" name="Google Shape;74;p6"/>
          <p:cNvSpPr/>
          <p:nvPr/>
        </p:nvSpPr>
        <p:spPr>
          <a:xfrm>
            <a:off x="363160" y="402264"/>
            <a:ext cx="8503920" cy="886265"/>
          </a:xfrm>
          <a:prstGeom prst="rect">
            <a:avLst/>
          </a:prstGeom>
          <a:solidFill>
            <a:srgbClr val="566885">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75" name="Google Shape;75;p6"/>
          <p:cNvSpPr txBox="1">
            <a:spLocks noGrp="1"/>
          </p:cNvSpPr>
          <p:nvPr>
            <p:ph type="title"/>
          </p:nvPr>
        </p:nvSpPr>
        <p:spPr>
          <a:xfrm>
            <a:off x="706902" y="512064"/>
            <a:ext cx="8156448" cy="777240"/>
          </a:xfrm>
          <a:prstGeom prst="rect">
            <a:avLst/>
          </a:prstGeom>
          <a:noFill/>
          <a:ln>
            <a:noFill/>
          </a:ln>
        </p:spPr>
        <p:txBody>
          <a:bodyPr spcFirstLastPara="1" wrap="square" lIns="91425" tIns="64000" rIns="91425" bIns="45700" anchor="t" anchorCtr="0">
            <a:noAutofit/>
          </a:bodyPr>
          <a:lstStyle>
            <a:lvl1pPr lvl="0" algn="l">
              <a:spcBef>
                <a:spcPts val="0"/>
              </a:spcBef>
              <a:spcAft>
                <a:spcPts val="0"/>
              </a:spcAft>
              <a:buClr>
                <a:srgbClr val="C1EDFF"/>
              </a:buClr>
              <a:buSzPts val="3800"/>
              <a:buFont typeface="Consolas"/>
              <a:buNone/>
              <a:defRPr sz="3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
          <p:cNvSpPr/>
          <p:nvPr/>
        </p:nvSpPr>
        <p:spPr>
          <a:xfrm flipH="1">
            <a:off x="371538" y="680477"/>
            <a:ext cx="27432"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77" name="Google Shape;77;p6"/>
          <p:cNvSpPr/>
          <p:nvPr/>
        </p:nvSpPr>
        <p:spPr>
          <a:xfrm flipH="1">
            <a:off x="411109" y="680477"/>
            <a:ext cx="27432"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78" name="Google Shape;78;p6"/>
          <p:cNvSpPr/>
          <p:nvPr/>
        </p:nvSpPr>
        <p:spPr>
          <a:xfrm flipH="1">
            <a:off x="448450" y="680477"/>
            <a:ext cx="9144"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79" name="Google Shape;79;p6"/>
          <p:cNvSpPr/>
          <p:nvPr/>
        </p:nvSpPr>
        <p:spPr>
          <a:xfrm flipH="1">
            <a:off x="476702" y="680477"/>
            <a:ext cx="9144"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80" name="Google Shape;80;p6"/>
          <p:cNvSpPr/>
          <p:nvPr/>
        </p:nvSpPr>
        <p:spPr>
          <a:xfrm>
            <a:off x="500478" y="680477"/>
            <a:ext cx="36576"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457200" y="512064"/>
            <a:ext cx="8229600" cy="914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7"/>
          <p:cNvSpPr txBox="1">
            <a:spLocks noGrp="1"/>
          </p:cNvSpPr>
          <p:nvPr>
            <p:ph type="body" idx="1"/>
          </p:nvPr>
        </p:nvSpPr>
        <p:spPr>
          <a:xfrm>
            <a:off x="464344" y="1770501"/>
            <a:ext cx="4038600" cy="4525963"/>
          </a:xfrm>
          <a:prstGeom prst="rect">
            <a:avLst/>
          </a:prstGeom>
          <a:noFill/>
          <a:ln>
            <a:noFill/>
          </a:ln>
        </p:spPr>
        <p:txBody>
          <a:bodyPr spcFirstLastPara="1" wrap="square" lIns="91425" tIns="45700" rIns="91425" bIns="45700" anchor="t" anchorCtr="0">
            <a:normAutofit/>
          </a:bodyPr>
          <a:lstStyle>
            <a:lvl1pPr marL="457200" lvl="0" indent="-397510" algn="l">
              <a:spcBef>
                <a:spcPts val="700"/>
              </a:spcBef>
              <a:spcAft>
                <a:spcPts val="0"/>
              </a:spcAft>
              <a:buSzPts val="266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7"/>
          <p:cNvSpPr txBox="1">
            <a:spLocks noGrp="1"/>
          </p:cNvSpPr>
          <p:nvPr>
            <p:ph type="body" idx="2"/>
          </p:nvPr>
        </p:nvSpPr>
        <p:spPr>
          <a:xfrm>
            <a:off x="4655344" y="1770501"/>
            <a:ext cx="4038600" cy="4525963"/>
          </a:xfrm>
          <a:prstGeom prst="rect">
            <a:avLst/>
          </a:prstGeom>
          <a:noFill/>
          <a:ln>
            <a:noFill/>
          </a:ln>
        </p:spPr>
        <p:txBody>
          <a:bodyPr spcFirstLastPara="1" wrap="square" lIns="91425" tIns="45700" rIns="91425" bIns="45700" anchor="t" anchorCtr="0">
            <a:normAutofit/>
          </a:bodyPr>
          <a:lstStyle>
            <a:lvl1pPr marL="457200" lvl="0" indent="-397510" algn="l">
              <a:spcBef>
                <a:spcPts val="700"/>
              </a:spcBef>
              <a:spcAft>
                <a:spcPts val="0"/>
              </a:spcAft>
              <a:buSzPts val="266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7"/>
          <p:cNvSpPr txBox="1">
            <a:spLocks noGrp="1"/>
          </p:cNvSpPr>
          <p:nvPr>
            <p:ph type="dt" idx="10"/>
          </p:nvPr>
        </p:nvSpPr>
        <p:spPr>
          <a:xfrm>
            <a:off x="6477000" y="6416675"/>
            <a:ext cx="21336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
          <p:cNvSpPr txBox="1">
            <a:spLocks noGrp="1"/>
          </p:cNvSpPr>
          <p:nvPr>
            <p:ph type="ftr" idx="11"/>
          </p:nvPr>
        </p:nvSpPr>
        <p:spPr>
          <a:xfrm>
            <a:off x="914400" y="6416675"/>
            <a:ext cx="55626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7"/>
          <p:cNvSpPr txBox="1">
            <a:spLocks noGrp="1"/>
          </p:cNvSpPr>
          <p:nvPr>
            <p:ph type="sldNum" idx="12"/>
          </p:nvPr>
        </p:nvSpPr>
        <p:spPr>
          <a:xfrm>
            <a:off x="8610600" y="6416675"/>
            <a:ext cx="457200" cy="365125"/>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88"/>
        <p:cNvGrpSpPr/>
        <p:nvPr/>
      </p:nvGrpSpPr>
      <p:grpSpPr>
        <a:xfrm>
          <a:off x="0" y="0"/>
          <a:ext cx="0" cy="0"/>
          <a:chOff x="0" y="0"/>
          <a:chExt cx="0" cy="0"/>
        </a:xfrm>
      </p:grpSpPr>
      <p:sp>
        <p:nvSpPr>
          <p:cNvPr id="89" name="Google Shape;89;p8"/>
          <p:cNvSpPr/>
          <p:nvPr/>
        </p:nvSpPr>
        <p:spPr>
          <a:xfrm>
            <a:off x="0" y="402265"/>
            <a:ext cx="8867080" cy="886265"/>
          </a:xfrm>
          <a:prstGeom prst="rect">
            <a:avLst/>
          </a:prstGeom>
          <a:solidFill>
            <a:srgbClr val="566885">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90" name="Google Shape;90;p8"/>
          <p:cNvSpPr txBox="1">
            <a:spLocks noGrp="1"/>
          </p:cNvSpPr>
          <p:nvPr>
            <p:ph type="title"/>
          </p:nvPr>
        </p:nvSpPr>
        <p:spPr>
          <a:xfrm>
            <a:off x="504824" y="512064"/>
            <a:ext cx="7772400" cy="914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C1EDFF"/>
              </a:buClr>
              <a:buSzPts val="4000"/>
              <a:buFont typeface="Consola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8"/>
          <p:cNvSpPr txBox="1">
            <a:spLocks noGrp="1"/>
          </p:cNvSpPr>
          <p:nvPr>
            <p:ph type="body" idx="1"/>
          </p:nvPr>
        </p:nvSpPr>
        <p:spPr>
          <a:xfrm>
            <a:off x="457200" y="1809750"/>
            <a:ext cx="4040188" cy="639762"/>
          </a:xfrm>
          <a:prstGeom prst="rect">
            <a:avLst/>
          </a:prstGeom>
          <a:no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2280"/>
              <a:buNone/>
              <a:defRPr sz="2400" b="1">
                <a:solidFill>
                  <a:schemeClr val="accent2"/>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2" name="Google Shape;92;p8"/>
          <p:cNvSpPr txBox="1">
            <a:spLocks noGrp="1"/>
          </p:cNvSpPr>
          <p:nvPr>
            <p:ph type="body" idx="2"/>
          </p:nvPr>
        </p:nvSpPr>
        <p:spPr>
          <a:xfrm>
            <a:off x="4645025" y="1809750"/>
            <a:ext cx="4041775" cy="639762"/>
          </a:xfrm>
          <a:prstGeom prst="rect">
            <a:avLst/>
          </a:prstGeom>
          <a:no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2280"/>
              <a:buNone/>
              <a:defRPr sz="2400" b="1">
                <a:solidFill>
                  <a:schemeClr val="accent2"/>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3" name="Google Shape;93;p8"/>
          <p:cNvSpPr txBox="1">
            <a:spLocks noGrp="1"/>
          </p:cNvSpPr>
          <p:nvPr>
            <p:ph type="body" idx="3"/>
          </p:nvPr>
        </p:nvSpPr>
        <p:spPr>
          <a:xfrm>
            <a:off x="457200" y="2459037"/>
            <a:ext cx="4040188" cy="3959352"/>
          </a:xfrm>
          <a:prstGeom prst="rect">
            <a:avLst/>
          </a:prstGeom>
          <a:noFill/>
          <a:ln>
            <a:noFill/>
          </a:ln>
        </p:spPr>
        <p:txBody>
          <a:bodyPr spcFirstLastPara="1" wrap="square" lIns="91425" tIns="45700" rIns="91425" bIns="45700" anchor="t" anchorCtr="0">
            <a:normAutofit/>
          </a:bodyPr>
          <a:lstStyle>
            <a:lvl1pPr marL="457200" lvl="0" indent="-373380" algn="l">
              <a:spcBef>
                <a:spcPts val="700"/>
              </a:spcBef>
              <a:spcAft>
                <a:spcPts val="0"/>
              </a:spcAft>
              <a:buSzPts val="228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4" name="Google Shape;94;p8"/>
          <p:cNvSpPr txBox="1">
            <a:spLocks noGrp="1"/>
          </p:cNvSpPr>
          <p:nvPr>
            <p:ph type="body" idx="4"/>
          </p:nvPr>
        </p:nvSpPr>
        <p:spPr>
          <a:xfrm>
            <a:off x="4645025" y="2459037"/>
            <a:ext cx="4041775" cy="3959352"/>
          </a:xfrm>
          <a:prstGeom prst="rect">
            <a:avLst/>
          </a:prstGeom>
          <a:noFill/>
          <a:ln>
            <a:noFill/>
          </a:ln>
        </p:spPr>
        <p:txBody>
          <a:bodyPr spcFirstLastPara="1" wrap="square" lIns="91425" tIns="45700" rIns="91425" bIns="45700" anchor="t" anchorCtr="0">
            <a:normAutofit/>
          </a:bodyPr>
          <a:lstStyle>
            <a:lvl1pPr marL="457200" lvl="0" indent="-373380" algn="l">
              <a:spcBef>
                <a:spcPts val="700"/>
              </a:spcBef>
              <a:spcAft>
                <a:spcPts val="0"/>
              </a:spcAft>
              <a:buSzPts val="228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5" name="Google Shape;95;p8"/>
          <p:cNvSpPr txBox="1">
            <a:spLocks noGrp="1"/>
          </p:cNvSpPr>
          <p:nvPr>
            <p:ph type="dt" idx="10"/>
          </p:nvPr>
        </p:nvSpPr>
        <p:spPr>
          <a:xfrm>
            <a:off x="6477000" y="6416675"/>
            <a:ext cx="21336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8"/>
          <p:cNvSpPr txBox="1">
            <a:spLocks noGrp="1"/>
          </p:cNvSpPr>
          <p:nvPr>
            <p:ph type="ftr" idx="11"/>
          </p:nvPr>
        </p:nvSpPr>
        <p:spPr>
          <a:xfrm>
            <a:off x="914400" y="6416675"/>
            <a:ext cx="55626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8"/>
          <p:cNvSpPr txBox="1">
            <a:spLocks noGrp="1"/>
          </p:cNvSpPr>
          <p:nvPr>
            <p:ph type="sldNum" idx="12"/>
          </p:nvPr>
        </p:nvSpPr>
        <p:spPr>
          <a:xfrm>
            <a:off x="8610600" y="6416675"/>
            <a:ext cx="457200" cy="365125"/>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98" name="Google Shape;98;p8"/>
          <p:cNvSpPr/>
          <p:nvPr/>
        </p:nvSpPr>
        <p:spPr>
          <a:xfrm>
            <a:off x="87790" y="680477"/>
            <a:ext cx="45720" cy="3657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99" name="Google Shape;99;p8"/>
          <p:cNvSpPr/>
          <p:nvPr/>
        </p:nvSpPr>
        <p:spPr>
          <a:xfrm>
            <a:off x="47305" y="680477"/>
            <a:ext cx="27432" cy="3657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00" name="Google Shape;100;p8"/>
          <p:cNvSpPr/>
          <p:nvPr/>
        </p:nvSpPr>
        <p:spPr>
          <a:xfrm>
            <a:off x="28252" y="680477"/>
            <a:ext cx="9144" cy="3657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01" name="Google Shape;101;p8"/>
          <p:cNvSpPr/>
          <p:nvPr/>
        </p:nvSpPr>
        <p:spPr>
          <a:xfrm>
            <a:off x="0" y="680477"/>
            <a:ext cx="9144" cy="3657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02" name="Google Shape;102;p8"/>
          <p:cNvSpPr/>
          <p:nvPr/>
        </p:nvSpPr>
        <p:spPr>
          <a:xfrm flipH="1">
            <a:off x="149770" y="680477"/>
            <a:ext cx="27432" cy="3657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03" name="Google Shape;103;p8"/>
          <p:cNvSpPr/>
          <p:nvPr/>
        </p:nvSpPr>
        <p:spPr>
          <a:xfrm flipH="1">
            <a:off x="189341" y="680477"/>
            <a:ext cx="27432" cy="3657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04" name="Google Shape;104;p8"/>
          <p:cNvSpPr/>
          <p:nvPr/>
        </p:nvSpPr>
        <p:spPr>
          <a:xfrm flipH="1">
            <a:off x="226682" y="680477"/>
            <a:ext cx="9144" cy="3657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05" name="Google Shape;105;p8"/>
          <p:cNvSpPr/>
          <p:nvPr/>
        </p:nvSpPr>
        <p:spPr>
          <a:xfrm flipH="1">
            <a:off x="254934" y="680477"/>
            <a:ext cx="9144" cy="3657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06" name="Google Shape;106;p8"/>
          <p:cNvSpPr/>
          <p:nvPr/>
        </p:nvSpPr>
        <p:spPr>
          <a:xfrm>
            <a:off x="278710" y="680477"/>
            <a:ext cx="36576" cy="3657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685800" y="273050"/>
            <a:ext cx="8229600" cy="11620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1EDFF"/>
              </a:buClr>
              <a:buSzPts val="3600"/>
              <a:buFont typeface="Consolas"/>
              <a:buNone/>
              <a:defRPr sz="36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9"/>
          <p:cNvSpPr txBox="1">
            <a:spLocks noGrp="1"/>
          </p:cNvSpPr>
          <p:nvPr>
            <p:ph type="body" idx="1"/>
          </p:nvPr>
        </p:nvSpPr>
        <p:spPr>
          <a:xfrm>
            <a:off x="685800" y="1435100"/>
            <a:ext cx="2514600" cy="4572000"/>
          </a:xfrm>
          <a:prstGeom prst="rect">
            <a:avLst/>
          </a:prstGeom>
          <a:noFill/>
          <a:ln>
            <a:noFill/>
          </a:ln>
        </p:spPr>
        <p:txBody>
          <a:bodyPr spcFirstLastPara="1" wrap="square" lIns="91425" tIns="45700" rIns="91425" bIns="45700" anchor="t" anchorCtr="0">
            <a:normAutofit/>
          </a:bodyPr>
          <a:lstStyle>
            <a:lvl1pPr marL="457200" lvl="0" indent="-228600" algn="l">
              <a:spcBef>
                <a:spcPts val="700"/>
              </a:spcBef>
              <a:spcAft>
                <a:spcPts val="0"/>
              </a:spcAft>
              <a:buSzPts val="1710"/>
              <a:buNone/>
              <a:defRPr sz="18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0" name="Google Shape;110;p9"/>
          <p:cNvSpPr txBox="1">
            <a:spLocks noGrp="1"/>
          </p:cNvSpPr>
          <p:nvPr>
            <p:ph type="body" idx="2"/>
          </p:nvPr>
        </p:nvSpPr>
        <p:spPr>
          <a:xfrm>
            <a:off x="3429000" y="1435100"/>
            <a:ext cx="5486400" cy="4572000"/>
          </a:xfrm>
          <a:prstGeom prst="rect">
            <a:avLst/>
          </a:prstGeom>
          <a:noFill/>
          <a:ln>
            <a:noFill/>
          </a:ln>
        </p:spPr>
        <p:txBody>
          <a:bodyPr spcFirstLastPara="1" wrap="square" lIns="91425" tIns="45700" rIns="91425" bIns="45700" anchor="t" anchorCtr="0">
            <a:normAutofit/>
          </a:bodyPr>
          <a:lstStyle>
            <a:lvl1pPr marL="457200" lvl="0" indent="-421640" algn="l">
              <a:spcBef>
                <a:spcPts val="700"/>
              </a:spcBef>
              <a:spcAft>
                <a:spcPts val="0"/>
              </a:spcAft>
              <a:buSzPts val="3040"/>
              <a:buChar char="▪"/>
              <a:defRPr sz="3200"/>
            </a:lvl1pPr>
            <a:lvl2pPr marL="914400" lvl="1" indent="-388619" algn="l">
              <a:spcBef>
                <a:spcPts val="560"/>
              </a:spcBef>
              <a:spcAft>
                <a:spcPts val="0"/>
              </a:spcAft>
              <a:buSzPts val="252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1" name="Google Shape;111;p9"/>
          <p:cNvSpPr txBox="1">
            <a:spLocks noGrp="1"/>
          </p:cNvSpPr>
          <p:nvPr>
            <p:ph type="dt" idx="10"/>
          </p:nvPr>
        </p:nvSpPr>
        <p:spPr>
          <a:xfrm>
            <a:off x="6477000" y="6416675"/>
            <a:ext cx="21336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9"/>
          <p:cNvSpPr txBox="1">
            <a:spLocks noGrp="1"/>
          </p:cNvSpPr>
          <p:nvPr>
            <p:ph type="ftr" idx="11"/>
          </p:nvPr>
        </p:nvSpPr>
        <p:spPr>
          <a:xfrm>
            <a:off x="914400" y="6416675"/>
            <a:ext cx="55626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9"/>
          <p:cNvSpPr txBox="1">
            <a:spLocks noGrp="1"/>
          </p:cNvSpPr>
          <p:nvPr>
            <p:ph type="sldNum" idx="12"/>
          </p:nvPr>
        </p:nvSpPr>
        <p:spPr>
          <a:xfrm>
            <a:off x="8610600" y="6416675"/>
            <a:ext cx="457200" cy="365125"/>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10"/>
          <p:cNvSpPr/>
          <p:nvPr/>
        </p:nvSpPr>
        <p:spPr>
          <a:xfrm>
            <a:off x="368032" y="0"/>
            <a:ext cx="8778240" cy="1878037"/>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cxnSp>
        <p:nvCxnSpPr>
          <p:cNvPr id="116" name="Google Shape;116;p10"/>
          <p:cNvCxnSpPr/>
          <p:nvPr/>
        </p:nvCxnSpPr>
        <p:spPr>
          <a:xfrm>
            <a:off x="363195" y="1885028"/>
            <a:ext cx="8782622" cy="0"/>
          </a:xfrm>
          <a:prstGeom prst="straightConnector1">
            <a:avLst/>
          </a:prstGeom>
          <a:noFill/>
          <a:ln w="19050" cap="flat" cmpd="sng">
            <a:solidFill>
              <a:srgbClr val="FFFFFF"/>
            </a:solidFill>
            <a:prstDash val="solid"/>
            <a:miter lim="800000"/>
            <a:headEnd type="none" w="sm" len="sm"/>
            <a:tailEnd type="none" w="sm" len="sm"/>
          </a:ln>
        </p:spPr>
      </p:cxnSp>
      <p:grpSp>
        <p:nvGrpSpPr>
          <p:cNvPr id="117" name="Google Shape;117;p10"/>
          <p:cNvGrpSpPr/>
          <p:nvPr/>
        </p:nvGrpSpPr>
        <p:grpSpPr>
          <a:xfrm rot="5400000">
            <a:off x="8514581" y="1219200"/>
            <a:ext cx="132763" cy="128466"/>
            <a:chOff x="6668087" y="1297746"/>
            <a:chExt cx="161840" cy="156602"/>
          </a:xfrm>
        </p:grpSpPr>
        <p:cxnSp>
          <p:nvCxnSpPr>
            <p:cNvPr id="118" name="Google Shape;118;p10"/>
            <p:cNvCxnSpPr/>
            <p:nvPr/>
          </p:nvCxnSpPr>
          <p:spPr>
            <a:xfrm rot="-5400000">
              <a:off x="6664064" y="1301769"/>
              <a:ext cx="88509" cy="80463"/>
            </a:xfrm>
            <a:prstGeom prst="straightConnector1">
              <a:avLst/>
            </a:prstGeom>
            <a:noFill/>
            <a:ln w="25400" cap="rnd" cmpd="sng">
              <a:solidFill>
                <a:srgbClr val="FFFFFF"/>
              </a:solidFill>
              <a:prstDash val="solid"/>
              <a:round/>
              <a:headEnd type="none" w="sm" len="sm"/>
              <a:tailEnd type="none" w="sm" len="sm"/>
            </a:ln>
          </p:spPr>
        </p:cxnSp>
        <p:cxnSp>
          <p:nvCxnSpPr>
            <p:cNvPr id="119" name="Google Shape;119;p10"/>
            <p:cNvCxnSpPr/>
            <p:nvPr/>
          </p:nvCxnSpPr>
          <p:spPr>
            <a:xfrm rot="5400000" flipH="1">
              <a:off x="6685888" y="1391257"/>
              <a:ext cx="125755" cy="427"/>
            </a:xfrm>
            <a:prstGeom prst="straightConnector1">
              <a:avLst/>
            </a:prstGeom>
            <a:noFill/>
            <a:ln w="25400" cap="rnd" cmpd="sng">
              <a:solidFill>
                <a:srgbClr val="FFFFFF"/>
              </a:solidFill>
              <a:prstDash val="solid"/>
              <a:round/>
              <a:headEnd type="none" w="sm" len="sm"/>
              <a:tailEnd type="none" w="sm" len="sm"/>
            </a:ln>
          </p:spPr>
        </p:cxnSp>
        <p:cxnSp>
          <p:nvCxnSpPr>
            <p:cNvPr id="120" name="Google Shape;120;p10"/>
            <p:cNvCxnSpPr/>
            <p:nvPr/>
          </p:nvCxnSpPr>
          <p:spPr>
            <a:xfrm rot="5400000" flipH="1">
              <a:off x="6744524" y="1300853"/>
              <a:ext cx="88509" cy="82296"/>
            </a:xfrm>
            <a:prstGeom prst="straightConnector1">
              <a:avLst/>
            </a:prstGeom>
            <a:noFill/>
            <a:ln w="25400" cap="rnd" cmpd="sng">
              <a:solidFill>
                <a:srgbClr val="FFFFFF"/>
              </a:solidFill>
              <a:prstDash val="solid"/>
              <a:round/>
              <a:headEnd type="none" w="sm" len="sm"/>
              <a:tailEnd type="none" w="sm" len="sm"/>
            </a:ln>
          </p:spPr>
        </p:cxnSp>
      </p:grpSp>
      <p:sp>
        <p:nvSpPr>
          <p:cNvPr id="121" name="Google Shape;121;p10"/>
          <p:cNvSpPr txBox="1">
            <a:spLocks noGrp="1"/>
          </p:cNvSpPr>
          <p:nvPr>
            <p:ph type="title"/>
          </p:nvPr>
        </p:nvSpPr>
        <p:spPr>
          <a:xfrm>
            <a:off x="914400" y="441251"/>
            <a:ext cx="6858000" cy="7017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C1EDFF"/>
              </a:buClr>
              <a:buSzPts val="2100"/>
              <a:buFont typeface="Consolas"/>
              <a:buNone/>
              <a:defRPr sz="21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0"/>
          <p:cNvSpPr>
            <a:spLocks noGrp="1"/>
          </p:cNvSpPr>
          <p:nvPr>
            <p:ph type="pic" idx="2"/>
          </p:nvPr>
        </p:nvSpPr>
        <p:spPr>
          <a:xfrm>
            <a:off x="368032" y="1893781"/>
            <a:ext cx="8778240" cy="4960144"/>
          </a:xfrm>
          <a:prstGeom prst="rect">
            <a:avLst/>
          </a:prstGeom>
          <a:solidFill>
            <a:schemeClr val="dk2"/>
          </a:solidFill>
          <a:ln>
            <a:noFill/>
          </a:ln>
        </p:spPr>
      </p:sp>
      <p:sp>
        <p:nvSpPr>
          <p:cNvPr id="123" name="Google Shape;123;p10"/>
          <p:cNvSpPr txBox="1">
            <a:spLocks noGrp="1"/>
          </p:cNvSpPr>
          <p:nvPr>
            <p:ph type="body" idx="1"/>
          </p:nvPr>
        </p:nvSpPr>
        <p:spPr>
          <a:xfrm>
            <a:off x="914400" y="1150144"/>
            <a:ext cx="68580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330"/>
              <a:buNone/>
              <a:defRPr sz="1400">
                <a:solidFill>
                  <a:srgbClr val="FFFFFF"/>
                </a:solidFill>
              </a:defRPr>
            </a:lvl1pPr>
            <a:lvl2pPr marL="914400" lvl="1" indent="-297180" algn="l">
              <a:spcBef>
                <a:spcPts val="240"/>
              </a:spcBef>
              <a:spcAft>
                <a:spcPts val="0"/>
              </a:spcAft>
              <a:buSzPts val="1080"/>
              <a:buChar char="🢭"/>
              <a:defRPr sz="1200"/>
            </a:lvl2pPr>
            <a:lvl3pPr marL="1371600" lvl="2" indent="-292100" algn="l">
              <a:spcBef>
                <a:spcPts val="200"/>
              </a:spcBef>
              <a:spcAft>
                <a:spcPts val="0"/>
              </a:spcAft>
              <a:buSzPts val="1000"/>
              <a:buChar char="■"/>
              <a:defRPr sz="1000"/>
            </a:lvl3pPr>
            <a:lvl4pPr marL="1828800" lvl="3" indent="-285750" algn="l">
              <a:spcBef>
                <a:spcPts val="180"/>
              </a:spcBef>
              <a:spcAft>
                <a:spcPts val="0"/>
              </a:spcAft>
              <a:buSzPts val="900"/>
              <a:buChar char="🢝"/>
              <a:defRPr sz="900"/>
            </a:lvl4pPr>
            <a:lvl5pPr marL="2286000" lvl="4" indent="-285750" algn="l">
              <a:spcBef>
                <a:spcPts val="180"/>
              </a:spcBef>
              <a:spcAft>
                <a:spcPts val="0"/>
              </a:spcAft>
              <a:buSzPts val="900"/>
              <a:buChar char="●"/>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grpSp>
        <p:nvGrpSpPr>
          <p:cNvPr id="124" name="Google Shape;124;p10"/>
          <p:cNvGrpSpPr/>
          <p:nvPr/>
        </p:nvGrpSpPr>
        <p:grpSpPr>
          <a:xfrm rot="5400000">
            <a:off x="8666981" y="1371600"/>
            <a:ext cx="132763" cy="128466"/>
            <a:chOff x="6668087" y="1297746"/>
            <a:chExt cx="161840" cy="156602"/>
          </a:xfrm>
        </p:grpSpPr>
        <p:cxnSp>
          <p:nvCxnSpPr>
            <p:cNvPr id="125" name="Google Shape;125;p10"/>
            <p:cNvCxnSpPr/>
            <p:nvPr/>
          </p:nvCxnSpPr>
          <p:spPr>
            <a:xfrm rot="-5400000">
              <a:off x="6664064" y="1301769"/>
              <a:ext cx="88509" cy="80463"/>
            </a:xfrm>
            <a:prstGeom prst="straightConnector1">
              <a:avLst/>
            </a:prstGeom>
            <a:noFill/>
            <a:ln w="25400" cap="rnd" cmpd="sng">
              <a:solidFill>
                <a:srgbClr val="FFFFFF"/>
              </a:solidFill>
              <a:prstDash val="solid"/>
              <a:round/>
              <a:headEnd type="none" w="sm" len="sm"/>
              <a:tailEnd type="none" w="sm" len="sm"/>
            </a:ln>
          </p:spPr>
        </p:cxnSp>
        <p:cxnSp>
          <p:nvCxnSpPr>
            <p:cNvPr id="126" name="Google Shape;126;p10"/>
            <p:cNvCxnSpPr/>
            <p:nvPr/>
          </p:nvCxnSpPr>
          <p:spPr>
            <a:xfrm rot="5400000" flipH="1">
              <a:off x="6685888" y="1391257"/>
              <a:ext cx="125755" cy="427"/>
            </a:xfrm>
            <a:prstGeom prst="straightConnector1">
              <a:avLst/>
            </a:prstGeom>
            <a:noFill/>
            <a:ln w="25400" cap="rnd" cmpd="sng">
              <a:solidFill>
                <a:srgbClr val="FFFFFF"/>
              </a:solidFill>
              <a:prstDash val="solid"/>
              <a:round/>
              <a:headEnd type="none" w="sm" len="sm"/>
              <a:tailEnd type="none" w="sm" len="sm"/>
            </a:ln>
          </p:spPr>
        </p:cxnSp>
        <p:cxnSp>
          <p:nvCxnSpPr>
            <p:cNvPr id="127" name="Google Shape;127;p10"/>
            <p:cNvCxnSpPr/>
            <p:nvPr/>
          </p:nvCxnSpPr>
          <p:spPr>
            <a:xfrm rot="5400000" flipH="1">
              <a:off x="6744524" y="1300853"/>
              <a:ext cx="88509" cy="82296"/>
            </a:xfrm>
            <a:prstGeom prst="straightConnector1">
              <a:avLst/>
            </a:prstGeom>
            <a:noFill/>
            <a:ln w="25400" cap="rnd" cmpd="sng">
              <a:solidFill>
                <a:srgbClr val="FFFFFF"/>
              </a:solidFill>
              <a:prstDash val="solid"/>
              <a:round/>
              <a:headEnd type="none" w="sm" len="sm"/>
              <a:tailEnd type="none" w="sm" len="sm"/>
            </a:ln>
          </p:spPr>
        </p:cxnSp>
      </p:grpSp>
      <p:grpSp>
        <p:nvGrpSpPr>
          <p:cNvPr id="128" name="Google Shape;128;p10"/>
          <p:cNvGrpSpPr/>
          <p:nvPr/>
        </p:nvGrpSpPr>
        <p:grpSpPr>
          <a:xfrm rot="5400000">
            <a:off x="8320088" y="1474763"/>
            <a:ext cx="132763" cy="128466"/>
            <a:chOff x="6668087" y="1297746"/>
            <a:chExt cx="161840" cy="156602"/>
          </a:xfrm>
        </p:grpSpPr>
        <p:cxnSp>
          <p:nvCxnSpPr>
            <p:cNvPr id="129" name="Google Shape;129;p10"/>
            <p:cNvCxnSpPr/>
            <p:nvPr/>
          </p:nvCxnSpPr>
          <p:spPr>
            <a:xfrm rot="-5400000">
              <a:off x="6664064" y="1301769"/>
              <a:ext cx="88509" cy="80463"/>
            </a:xfrm>
            <a:prstGeom prst="straightConnector1">
              <a:avLst/>
            </a:prstGeom>
            <a:noFill/>
            <a:ln w="25400" cap="rnd" cmpd="sng">
              <a:solidFill>
                <a:srgbClr val="FFFFFF"/>
              </a:solidFill>
              <a:prstDash val="solid"/>
              <a:round/>
              <a:headEnd type="none" w="sm" len="sm"/>
              <a:tailEnd type="none" w="sm" len="sm"/>
            </a:ln>
          </p:spPr>
        </p:cxnSp>
        <p:cxnSp>
          <p:nvCxnSpPr>
            <p:cNvPr id="130" name="Google Shape;130;p10"/>
            <p:cNvCxnSpPr/>
            <p:nvPr/>
          </p:nvCxnSpPr>
          <p:spPr>
            <a:xfrm rot="5400000" flipH="1">
              <a:off x="6685888" y="1391257"/>
              <a:ext cx="125755" cy="427"/>
            </a:xfrm>
            <a:prstGeom prst="straightConnector1">
              <a:avLst/>
            </a:prstGeom>
            <a:noFill/>
            <a:ln w="25400" cap="rnd" cmpd="sng">
              <a:solidFill>
                <a:srgbClr val="FFFFFF"/>
              </a:solidFill>
              <a:prstDash val="solid"/>
              <a:round/>
              <a:headEnd type="none" w="sm" len="sm"/>
              <a:tailEnd type="none" w="sm" len="sm"/>
            </a:ln>
          </p:spPr>
        </p:cxnSp>
        <p:cxnSp>
          <p:nvCxnSpPr>
            <p:cNvPr id="131" name="Google Shape;131;p10"/>
            <p:cNvCxnSpPr/>
            <p:nvPr/>
          </p:nvCxnSpPr>
          <p:spPr>
            <a:xfrm rot="5400000" flipH="1">
              <a:off x="6744524" y="1300853"/>
              <a:ext cx="88509" cy="82296"/>
            </a:xfrm>
            <a:prstGeom prst="straightConnector1">
              <a:avLst/>
            </a:prstGeom>
            <a:noFill/>
            <a:ln w="25400" cap="rnd" cmpd="sng">
              <a:solidFill>
                <a:srgbClr val="FFFFFF"/>
              </a:solidFill>
              <a:prstDash val="solid"/>
              <a:round/>
              <a:headEnd type="none" w="sm" len="sm"/>
              <a:tailEnd type="none" w="sm" len="sm"/>
            </a:ln>
          </p:spPr>
        </p:cxnSp>
      </p:grpSp>
      <p:sp>
        <p:nvSpPr>
          <p:cNvPr id="132" name="Google Shape;132;p10"/>
          <p:cNvSpPr txBox="1">
            <a:spLocks noGrp="1"/>
          </p:cNvSpPr>
          <p:nvPr>
            <p:ph type="dt" idx="10"/>
          </p:nvPr>
        </p:nvSpPr>
        <p:spPr>
          <a:xfrm>
            <a:off x="6477000" y="55499"/>
            <a:ext cx="21336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0"/>
          <p:cNvSpPr txBox="1">
            <a:spLocks noGrp="1"/>
          </p:cNvSpPr>
          <p:nvPr>
            <p:ph type="ftr" idx="11"/>
          </p:nvPr>
        </p:nvSpPr>
        <p:spPr>
          <a:xfrm>
            <a:off x="914400" y="55499"/>
            <a:ext cx="55626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0"/>
          <p:cNvSpPr txBox="1">
            <a:spLocks noGrp="1"/>
          </p:cNvSpPr>
          <p:nvPr>
            <p:ph type="sldNum" idx="12"/>
          </p:nvPr>
        </p:nvSpPr>
        <p:spPr>
          <a:xfrm>
            <a:off x="8610600" y="55499"/>
            <a:ext cx="457200" cy="365125"/>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65000">
              <a:schemeClr val="dk1"/>
            </a:gs>
            <a:gs pos="100000">
              <a:srgbClr val="5676AA"/>
            </a:gs>
          </a:gsLst>
          <a:lin ang="5400000" scaled="0"/>
        </a:gradFill>
        <a:effectLst/>
      </p:bgPr>
    </p:bg>
    <p:spTree>
      <p:nvGrpSpPr>
        <p:cNvPr id="1" name="Shape 9"/>
        <p:cNvGrpSpPr/>
        <p:nvPr/>
      </p:nvGrpSpPr>
      <p:grpSpPr>
        <a:xfrm>
          <a:off x="0" y="0"/>
          <a:ext cx="0" cy="0"/>
          <a:chOff x="0" y="0"/>
          <a:chExt cx="0" cy="0"/>
        </a:xfrm>
      </p:grpSpPr>
      <p:sp>
        <p:nvSpPr>
          <p:cNvPr id="10" name="Google Shape;10;p1"/>
          <p:cNvSpPr/>
          <p:nvPr/>
        </p:nvSpPr>
        <p:spPr>
          <a:xfrm>
            <a:off x="0" y="-1"/>
            <a:ext cx="365760" cy="685445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1" name="Google Shape;11;p1"/>
          <p:cNvSpPr/>
          <p:nvPr/>
        </p:nvSpPr>
        <p:spPr>
          <a:xfrm>
            <a:off x="255291" y="5047394"/>
            <a:ext cx="73152" cy="16916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2" name="Google Shape;12;p1"/>
          <p:cNvSpPr/>
          <p:nvPr/>
        </p:nvSpPr>
        <p:spPr>
          <a:xfrm>
            <a:off x="255291" y="4796819"/>
            <a:ext cx="73152" cy="228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3" name="Google Shape;13;p1"/>
          <p:cNvSpPr/>
          <p:nvPr/>
        </p:nvSpPr>
        <p:spPr>
          <a:xfrm>
            <a:off x="255291" y="4637685"/>
            <a:ext cx="73152" cy="1371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4" name="Google Shape;14;p1"/>
          <p:cNvSpPr/>
          <p:nvPr/>
        </p:nvSpPr>
        <p:spPr>
          <a:xfrm>
            <a:off x="255291" y="4542559"/>
            <a:ext cx="73152" cy="7315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5" name="Google Shape;15;p1"/>
          <p:cNvSpPr/>
          <p:nvPr/>
        </p:nvSpPr>
        <p:spPr>
          <a:xfrm>
            <a:off x="309558" y="680477"/>
            <a:ext cx="45720"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6" name="Google Shape;16;p1"/>
          <p:cNvSpPr/>
          <p:nvPr/>
        </p:nvSpPr>
        <p:spPr>
          <a:xfrm>
            <a:off x="269073" y="680477"/>
            <a:ext cx="27432"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7" name="Google Shape;17;p1"/>
          <p:cNvSpPr/>
          <p:nvPr/>
        </p:nvSpPr>
        <p:spPr>
          <a:xfrm>
            <a:off x="250020" y="680477"/>
            <a:ext cx="9144"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8" name="Google Shape;18;p1"/>
          <p:cNvSpPr/>
          <p:nvPr/>
        </p:nvSpPr>
        <p:spPr>
          <a:xfrm>
            <a:off x="221768" y="680477"/>
            <a:ext cx="9144" cy="36576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9" name="Google Shape;19;p1"/>
          <p:cNvSpPr txBox="1">
            <a:spLocks noGrp="1"/>
          </p:cNvSpPr>
          <p:nvPr>
            <p:ph type="title"/>
          </p:nvPr>
        </p:nvSpPr>
        <p:spPr>
          <a:xfrm>
            <a:off x="914400" y="512064"/>
            <a:ext cx="7772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1EDFF"/>
              </a:buClr>
              <a:buSzPts val="4000"/>
              <a:buFont typeface="Consolas"/>
              <a:buNone/>
              <a:defRPr sz="4000" b="0" i="0" u="none" strike="noStrike" cap="none">
                <a:solidFill>
                  <a:srgbClr val="C1EDFF"/>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body" idx="1"/>
          </p:nvPr>
        </p:nvSpPr>
        <p:spPr>
          <a:xfrm>
            <a:off x="914400" y="1783560"/>
            <a:ext cx="7772400" cy="4572000"/>
          </a:xfrm>
          <a:prstGeom prst="rect">
            <a:avLst/>
          </a:prstGeom>
          <a:noFill/>
          <a:ln>
            <a:noFill/>
          </a:ln>
        </p:spPr>
        <p:txBody>
          <a:bodyPr spcFirstLastPara="1" wrap="square" lIns="91425" tIns="45700" rIns="91425" bIns="45700" anchor="t" anchorCtr="0">
            <a:normAutofit/>
          </a:bodyPr>
          <a:lstStyle>
            <a:lvl1pPr marL="457200" marR="0" lvl="0" indent="-409575" algn="l" rtl="0">
              <a:spcBef>
                <a:spcPts val="700"/>
              </a:spcBef>
              <a:spcAft>
                <a:spcPts val="0"/>
              </a:spcAft>
              <a:buClr>
                <a:schemeClr val="lt2"/>
              </a:buClr>
              <a:buSzPts val="2850"/>
              <a:buFont typeface="Noto Sans Symbols"/>
              <a:buChar char="▪"/>
              <a:defRPr sz="3000" b="0" i="0" u="none" strike="noStrike" cap="none">
                <a:solidFill>
                  <a:schemeClr val="lt1"/>
                </a:solidFill>
                <a:latin typeface="Corbel"/>
                <a:ea typeface="Corbel"/>
                <a:cs typeface="Corbel"/>
                <a:sym typeface="Corbel"/>
              </a:defRPr>
            </a:lvl1pPr>
            <a:lvl2pPr marL="914400" marR="0" lvl="1" indent="-377190" algn="l" rtl="0">
              <a:spcBef>
                <a:spcPts val="520"/>
              </a:spcBef>
              <a:spcAft>
                <a:spcPts val="0"/>
              </a:spcAft>
              <a:buClr>
                <a:schemeClr val="accent2"/>
              </a:buClr>
              <a:buSzPts val="2340"/>
              <a:buFont typeface="Noto Sans Symbols"/>
              <a:buChar char="🢭"/>
              <a:defRPr sz="2600" b="0" i="0" u="none" strike="noStrike" cap="none">
                <a:solidFill>
                  <a:schemeClr val="lt1"/>
                </a:solidFill>
                <a:latin typeface="Corbel"/>
                <a:ea typeface="Corbel"/>
                <a:cs typeface="Corbel"/>
                <a:sym typeface="Corbel"/>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lt1"/>
                </a:solidFill>
                <a:latin typeface="Corbel"/>
                <a:ea typeface="Corbel"/>
                <a:cs typeface="Corbel"/>
                <a:sym typeface="Corbel"/>
              </a:defRPr>
            </a:lvl3pPr>
            <a:lvl4pPr marL="1828800" marR="0" lvl="3" indent="-368300" algn="l" rtl="0">
              <a:spcBef>
                <a:spcPts val="440"/>
              </a:spcBef>
              <a:spcAft>
                <a:spcPts val="0"/>
              </a:spcAft>
              <a:buClr>
                <a:schemeClr val="accent3"/>
              </a:buClr>
              <a:buSzPts val="2200"/>
              <a:buFont typeface="Noto Sans Symbols"/>
              <a:buChar char="🢝"/>
              <a:defRPr sz="2200" b="0" i="0" u="none" strike="noStrike" cap="none">
                <a:solidFill>
                  <a:schemeClr val="lt1"/>
                </a:solidFill>
                <a:latin typeface="Corbel"/>
                <a:ea typeface="Corbel"/>
                <a:cs typeface="Corbel"/>
                <a:sym typeface="Corbel"/>
              </a:defRPr>
            </a:lvl4pPr>
            <a:lvl5pPr marL="2286000" marR="0" lvl="4" indent="-355600" algn="l" rtl="0">
              <a:spcBef>
                <a:spcPts val="400"/>
              </a:spcBef>
              <a:spcAft>
                <a:spcPts val="0"/>
              </a:spcAft>
              <a:buClr>
                <a:schemeClr val="accent3"/>
              </a:buClr>
              <a:buSzPts val="2000"/>
              <a:buFont typeface="Noto Sans Symbols"/>
              <a:buChar char="●"/>
              <a:defRPr sz="2000" b="0" i="0" u="none" strike="noStrike" cap="none">
                <a:solidFill>
                  <a:schemeClr val="lt1"/>
                </a:solidFill>
                <a:latin typeface="Corbel"/>
                <a:ea typeface="Corbel"/>
                <a:cs typeface="Corbel"/>
                <a:sym typeface="Corbel"/>
              </a:defRPr>
            </a:lvl5pPr>
            <a:lvl6pPr marL="2743200" marR="0" lvl="5"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6pPr>
            <a:lvl7pPr marL="3200400" marR="0" lvl="6"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7pPr>
            <a:lvl8pPr marL="3657600" marR="0" lvl="7"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8pPr>
            <a:lvl9pPr marL="4114800" marR="0" lvl="8"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9pPr>
          </a:lstStyle>
          <a:p>
            <a:endParaRPr/>
          </a:p>
        </p:txBody>
      </p:sp>
      <p:sp>
        <p:nvSpPr>
          <p:cNvPr id="21" name="Google Shape;21;p1"/>
          <p:cNvSpPr txBox="1">
            <a:spLocks noGrp="1"/>
          </p:cNvSpPr>
          <p:nvPr>
            <p:ph type="dt" idx="10"/>
          </p:nvPr>
        </p:nvSpPr>
        <p:spPr>
          <a:xfrm>
            <a:off x="6477000" y="6416675"/>
            <a:ext cx="2133600"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2"/>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22" name="Google Shape;22;p1"/>
          <p:cNvSpPr txBox="1">
            <a:spLocks noGrp="1"/>
          </p:cNvSpPr>
          <p:nvPr>
            <p:ph type="ftr" idx="11"/>
          </p:nvPr>
        </p:nvSpPr>
        <p:spPr>
          <a:xfrm>
            <a:off x="914400" y="6416675"/>
            <a:ext cx="5562600"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100" b="0" i="0" u="none" strike="noStrike" cap="none">
                <a:solidFill>
                  <a:schemeClr val="lt2"/>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23" name="Google Shape;23;p1"/>
          <p:cNvSpPr txBox="1">
            <a:spLocks noGrp="1"/>
          </p:cNvSpPr>
          <p:nvPr>
            <p:ph type="sldNum" idx="12"/>
          </p:nvPr>
        </p:nvSpPr>
        <p:spPr>
          <a:xfrm>
            <a:off x="8610600" y="6416675"/>
            <a:ext cx="457200" cy="365125"/>
          </a:xfrm>
          <a:prstGeom prst="rect">
            <a:avLst/>
          </a:prstGeom>
          <a:noFill/>
          <a:ln>
            <a:noFill/>
          </a:ln>
        </p:spPr>
        <p:txBody>
          <a:bodyPr spcFirstLastPara="1" wrap="square" lIns="91425" tIns="45700" rIns="91425" bIns="45700" anchor="b" anchorCtr="0">
            <a:noAutofit/>
          </a:bodyPr>
          <a:lstStyle>
            <a:lvl1pPr marL="0" marR="0" lvl="0" indent="0" algn="l" rtl="0">
              <a:spcBef>
                <a:spcPts val="0"/>
              </a:spcBef>
              <a:buNone/>
              <a:defRPr sz="1200" b="0" i="0" u="none" strike="noStrike" cap="none">
                <a:solidFill>
                  <a:schemeClr val="lt2"/>
                </a:solidFill>
                <a:latin typeface="Corbel"/>
                <a:ea typeface="Corbel"/>
                <a:cs typeface="Corbel"/>
                <a:sym typeface="Corbel"/>
              </a:defRPr>
            </a:lvl1pPr>
            <a:lvl2pPr marL="0" marR="0" lvl="1" indent="0" algn="l" rtl="0">
              <a:spcBef>
                <a:spcPts val="0"/>
              </a:spcBef>
              <a:buNone/>
              <a:defRPr sz="1200" b="0" i="0" u="none" strike="noStrike" cap="none">
                <a:solidFill>
                  <a:schemeClr val="lt2"/>
                </a:solidFill>
                <a:latin typeface="Corbel"/>
                <a:ea typeface="Corbel"/>
                <a:cs typeface="Corbel"/>
                <a:sym typeface="Corbel"/>
              </a:defRPr>
            </a:lvl2pPr>
            <a:lvl3pPr marL="0" marR="0" lvl="2" indent="0" algn="l" rtl="0">
              <a:spcBef>
                <a:spcPts val="0"/>
              </a:spcBef>
              <a:buNone/>
              <a:defRPr sz="1200" b="0" i="0" u="none" strike="noStrike" cap="none">
                <a:solidFill>
                  <a:schemeClr val="lt2"/>
                </a:solidFill>
                <a:latin typeface="Corbel"/>
                <a:ea typeface="Corbel"/>
                <a:cs typeface="Corbel"/>
                <a:sym typeface="Corbel"/>
              </a:defRPr>
            </a:lvl3pPr>
            <a:lvl4pPr marL="0" marR="0" lvl="3" indent="0" algn="l" rtl="0">
              <a:spcBef>
                <a:spcPts val="0"/>
              </a:spcBef>
              <a:buNone/>
              <a:defRPr sz="1200" b="0" i="0" u="none" strike="noStrike" cap="none">
                <a:solidFill>
                  <a:schemeClr val="lt2"/>
                </a:solidFill>
                <a:latin typeface="Corbel"/>
                <a:ea typeface="Corbel"/>
                <a:cs typeface="Corbel"/>
                <a:sym typeface="Corbel"/>
              </a:defRPr>
            </a:lvl4pPr>
            <a:lvl5pPr marL="0" marR="0" lvl="4" indent="0" algn="l" rtl="0">
              <a:spcBef>
                <a:spcPts val="0"/>
              </a:spcBef>
              <a:buNone/>
              <a:defRPr sz="1200" b="0" i="0" u="none" strike="noStrike" cap="none">
                <a:solidFill>
                  <a:schemeClr val="lt2"/>
                </a:solidFill>
                <a:latin typeface="Corbel"/>
                <a:ea typeface="Corbel"/>
                <a:cs typeface="Corbel"/>
                <a:sym typeface="Corbel"/>
              </a:defRPr>
            </a:lvl5pPr>
            <a:lvl6pPr marL="0" marR="0" lvl="5" indent="0" algn="l" rtl="0">
              <a:spcBef>
                <a:spcPts val="0"/>
              </a:spcBef>
              <a:buNone/>
              <a:defRPr sz="1200" b="0" i="0" u="none" strike="noStrike" cap="none">
                <a:solidFill>
                  <a:schemeClr val="lt2"/>
                </a:solidFill>
                <a:latin typeface="Corbel"/>
                <a:ea typeface="Corbel"/>
                <a:cs typeface="Corbel"/>
                <a:sym typeface="Corbel"/>
              </a:defRPr>
            </a:lvl6pPr>
            <a:lvl7pPr marL="0" marR="0" lvl="6" indent="0" algn="l" rtl="0">
              <a:spcBef>
                <a:spcPts val="0"/>
              </a:spcBef>
              <a:buNone/>
              <a:defRPr sz="1200" b="0" i="0" u="none" strike="noStrike" cap="none">
                <a:solidFill>
                  <a:schemeClr val="lt2"/>
                </a:solidFill>
                <a:latin typeface="Corbel"/>
                <a:ea typeface="Corbel"/>
                <a:cs typeface="Corbel"/>
                <a:sym typeface="Corbel"/>
              </a:defRPr>
            </a:lvl7pPr>
            <a:lvl8pPr marL="0" marR="0" lvl="7" indent="0" algn="l" rtl="0">
              <a:spcBef>
                <a:spcPts val="0"/>
              </a:spcBef>
              <a:buNone/>
              <a:defRPr sz="1200" b="0" i="0" u="none" strike="noStrike" cap="none">
                <a:solidFill>
                  <a:schemeClr val="lt2"/>
                </a:solidFill>
                <a:latin typeface="Corbel"/>
                <a:ea typeface="Corbel"/>
                <a:cs typeface="Corbel"/>
                <a:sym typeface="Corbel"/>
              </a:defRPr>
            </a:lvl8pPr>
            <a:lvl9pPr marL="0" marR="0" lvl="8" indent="0" algn="l" rtl="0">
              <a:spcBef>
                <a:spcPts val="0"/>
              </a:spcBef>
              <a:buNone/>
              <a:defRPr sz="1200" b="0" i="0" u="none" strike="noStrike" cap="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2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2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0"/>
        <p:cNvGrpSpPr/>
        <p:nvPr/>
      </p:nvGrpSpPr>
      <p:grpSpPr>
        <a:xfrm>
          <a:off x="0" y="0"/>
          <a:ext cx="0" cy="0"/>
          <a:chOff x="0" y="0"/>
          <a:chExt cx="0" cy="0"/>
        </a:xfrm>
      </p:grpSpPr>
      <p:sp>
        <p:nvSpPr>
          <p:cNvPr id="151" name="Google Shape;151;p13"/>
          <p:cNvSpPr txBox="1">
            <a:spLocks noGrp="1"/>
          </p:cNvSpPr>
          <p:nvPr>
            <p:ph type="ctrTitle"/>
          </p:nvPr>
        </p:nvSpPr>
        <p:spPr>
          <a:xfrm>
            <a:off x="934065" y="811161"/>
            <a:ext cx="7848600" cy="2335162"/>
          </a:xfrm>
          <a:prstGeom prst="rect">
            <a:avLst/>
          </a:prstGeom>
          <a:solidFill>
            <a:srgbClr val="0C0C0C"/>
          </a:solidFill>
          <a:ln>
            <a:noFill/>
          </a:ln>
        </p:spPr>
        <p:txBody>
          <a:bodyPr spcFirstLastPara="1" wrap="square" lIns="91425" tIns="45700" rIns="91425" bIns="45700" anchor="t" anchorCtr="0">
            <a:noAutofit/>
          </a:bodyPr>
          <a:lstStyle/>
          <a:p>
            <a:pPr marL="0" marR="9144" lvl="0" indent="0" algn="l" rtl="0">
              <a:spcBef>
                <a:spcPts val="0"/>
              </a:spcBef>
              <a:spcAft>
                <a:spcPts val="0"/>
              </a:spcAft>
              <a:buClr>
                <a:srgbClr val="C1EDFF"/>
              </a:buClr>
              <a:buSzPts val="7200"/>
              <a:buFont typeface="Consolas"/>
              <a:buNone/>
            </a:pPr>
            <a:r>
              <a:rPr lang="en-IN" sz="7200" dirty="0"/>
              <a:t>E- COMMERCE WEBSITE </a:t>
            </a:r>
            <a:endParaRPr sz="7200" dirty="0"/>
          </a:p>
        </p:txBody>
      </p:sp>
      <p:sp>
        <p:nvSpPr>
          <p:cNvPr id="152" name="Google Shape;152;p13"/>
          <p:cNvSpPr txBox="1">
            <a:spLocks noGrp="1"/>
          </p:cNvSpPr>
          <p:nvPr>
            <p:ph type="subTitle" idx="1"/>
          </p:nvPr>
        </p:nvSpPr>
        <p:spPr>
          <a:xfrm>
            <a:off x="1968910" y="3640393"/>
            <a:ext cx="5562600" cy="1066800"/>
          </a:xfrm>
          <a:prstGeom prst="rect">
            <a:avLst/>
          </a:prstGeom>
          <a:solidFill>
            <a:srgbClr val="262626"/>
          </a:solidFill>
          <a:ln w="9525" cap="flat" cmpd="sng">
            <a:solidFill>
              <a:srgbClr val="F2F2F2"/>
            </a:solidFill>
            <a:prstDash val="solid"/>
            <a:round/>
            <a:headEnd type="none" w="sm" len="sm"/>
            <a:tailEnd type="none" w="sm" len="sm"/>
          </a:ln>
        </p:spPr>
        <p:txBody>
          <a:bodyPr spcFirstLastPara="1" wrap="square" lIns="100575" tIns="45700" rIns="91425" bIns="45700" anchor="b" anchorCtr="0">
            <a:normAutofit fontScale="55000" lnSpcReduction="20000"/>
          </a:bodyPr>
          <a:lstStyle/>
          <a:p>
            <a:pPr marL="0" lvl="0" indent="0" algn="l" rtl="0">
              <a:spcBef>
                <a:spcPts val="0"/>
              </a:spcBef>
              <a:spcAft>
                <a:spcPts val="0"/>
              </a:spcAft>
              <a:buSzPts val="4560"/>
              <a:buNone/>
            </a:pPr>
            <a:r>
              <a:rPr lang="en-US" sz="4800" dirty="0"/>
              <a:t>DATABASE DESIGN WITH SAMPLE UPDATES USING MYSQL</a:t>
            </a:r>
            <a:endParaRPr sz="4800" dirty="0"/>
          </a:p>
        </p:txBody>
      </p:sp>
      <p:sp>
        <p:nvSpPr>
          <p:cNvPr id="3" name="TextBox 2">
            <a:extLst>
              <a:ext uri="{FF2B5EF4-FFF2-40B4-BE49-F238E27FC236}">
                <a16:creationId xmlns:a16="http://schemas.microsoft.com/office/drawing/2014/main" id="{8B5556DF-604C-4CCE-E465-1B82777887D4}"/>
              </a:ext>
            </a:extLst>
          </p:cNvPr>
          <p:cNvSpPr txBox="1"/>
          <p:nvPr/>
        </p:nvSpPr>
        <p:spPr>
          <a:xfrm>
            <a:off x="6833420" y="5739062"/>
            <a:ext cx="2467897" cy="307777"/>
          </a:xfrm>
          <a:prstGeom prst="rect">
            <a:avLst/>
          </a:prstGeom>
          <a:noFill/>
        </p:spPr>
        <p:txBody>
          <a:bodyPr wrap="square" rtlCol="0">
            <a:spAutoFit/>
          </a:bodyPr>
          <a:lstStyle/>
          <a:p>
            <a:r>
              <a:rPr lang="en-IN" dirty="0">
                <a:solidFill>
                  <a:schemeClr val="bg1"/>
                </a:solidFill>
              </a:rPr>
              <a:t>A S SAI THEJASWINI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title"/>
          </p:nvPr>
        </p:nvSpPr>
        <p:spPr>
          <a:xfrm>
            <a:off x="914400" y="512064"/>
            <a:ext cx="7772400" cy="6309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4000"/>
              <a:buFont typeface="Consolas"/>
              <a:buNone/>
            </a:pPr>
            <a:r>
              <a:rPr lang="en-US"/>
              <a:t>4.Supplier Details table</a:t>
            </a:r>
            <a:endParaRPr/>
          </a:p>
        </p:txBody>
      </p:sp>
      <p:pic>
        <p:nvPicPr>
          <p:cNvPr id="235" name="Google Shape;235;p23"/>
          <p:cNvPicPr preferRelativeResize="0"/>
          <p:nvPr/>
        </p:nvPicPr>
        <p:blipFill rotWithShape="1">
          <a:blip r:embed="rId3">
            <a:alphaModFix/>
          </a:blip>
          <a:srcRect/>
          <a:stretch/>
        </p:blipFill>
        <p:spPr>
          <a:xfrm>
            <a:off x="762000" y="1371600"/>
            <a:ext cx="8058150" cy="3000375"/>
          </a:xfrm>
          <a:prstGeom prst="rect">
            <a:avLst/>
          </a:prstGeom>
          <a:noFill/>
          <a:ln>
            <a:noFill/>
          </a:ln>
        </p:spPr>
      </p:pic>
      <p:pic>
        <p:nvPicPr>
          <p:cNvPr id="236" name="Google Shape;236;p23"/>
          <p:cNvPicPr preferRelativeResize="0"/>
          <p:nvPr/>
        </p:nvPicPr>
        <p:blipFill rotWithShape="1">
          <a:blip r:embed="rId4">
            <a:alphaModFix/>
          </a:blip>
          <a:srcRect/>
          <a:stretch/>
        </p:blipFill>
        <p:spPr>
          <a:xfrm>
            <a:off x="762000" y="4343400"/>
            <a:ext cx="8077200" cy="16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838200" y="152400"/>
            <a:ext cx="7772400" cy="16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4000"/>
              <a:buFont typeface="Consolas"/>
              <a:buNone/>
            </a:pPr>
            <a:r>
              <a:rPr lang="en-US"/>
              <a:t>MYSQL QUERIES </a:t>
            </a:r>
            <a:br>
              <a:rPr lang="en-US"/>
            </a:br>
            <a:r>
              <a:rPr lang="en-US" sz="2000"/>
              <a:t>1.Update a value in the table using update and where clause</a:t>
            </a:r>
            <a:r>
              <a:rPr lang="en-US"/>
              <a:t>.</a:t>
            </a:r>
            <a:endParaRPr/>
          </a:p>
        </p:txBody>
      </p:sp>
      <p:pic>
        <p:nvPicPr>
          <p:cNvPr id="242" name="Google Shape;242;p24"/>
          <p:cNvPicPr preferRelativeResize="0"/>
          <p:nvPr/>
        </p:nvPicPr>
        <p:blipFill rotWithShape="1">
          <a:blip r:embed="rId3">
            <a:alphaModFix/>
          </a:blip>
          <a:srcRect/>
          <a:stretch/>
        </p:blipFill>
        <p:spPr>
          <a:xfrm>
            <a:off x="990600" y="1905000"/>
            <a:ext cx="7467600" cy="2209800"/>
          </a:xfrm>
          <a:prstGeom prst="rect">
            <a:avLst/>
          </a:prstGeom>
          <a:noFill/>
          <a:ln>
            <a:noFill/>
          </a:ln>
        </p:spPr>
      </p:pic>
      <p:pic>
        <p:nvPicPr>
          <p:cNvPr id="243" name="Google Shape;243;p24"/>
          <p:cNvPicPr preferRelativeResize="0"/>
          <p:nvPr/>
        </p:nvPicPr>
        <p:blipFill rotWithShape="1">
          <a:blip r:embed="rId4">
            <a:alphaModFix/>
          </a:blip>
          <a:srcRect/>
          <a:stretch/>
        </p:blipFill>
        <p:spPr>
          <a:xfrm>
            <a:off x="990600" y="4114800"/>
            <a:ext cx="7467600" cy="168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914400" y="512064"/>
            <a:ext cx="7772400" cy="5547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2. To select a particular row details from the table.</a:t>
            </a:r>
            <a:endParaRPr sz="2000"/>
          </a:p>
        </p:txBody>
      </p:sp>
      <p:pic>
        <p:nvPicPr>
          <p:cNvPr id="249" name="Google Shape;249;p25"/>
          <p:cNvPicPr preferRelativeResize="0"/>
          <p:nvPr/>
        </p:nvPicPr>
        <p:blipFill rotWithShape="1">
          <a:blip r:embed="rId3">
            <a:alphaModFix/>
          </a:blip>
          <a:srcRect/>
          <a:stretch/>
        </p:blipFill>
        <p:spPr>
          <a:xfrm>
            <a:off x="1371600" y="1447800"/>
            <a:ext cx="6705600" cy="2286000"/>
          </a:xfrm>
          <a:prstGeom prst="rect">
            <a:avLst/>
          </a:prstGeom>
          <a:noFill/>
          <a:ln>
            <a:noFill/>
          </a:ln>
        </p:spPr>
      </p:pic>
      <p:pic>
        <p:nvPicPr>
          <p:cNvPr id="250" name="Google Shape;250;p25"/>
          <p:cNvPicPr preferRelativeResize="0"/>
          <p:nvPr/>
        </p:nvPicPr>
        <p:blipFill rotWithShape="1">
          <a:blip r:embed="rId4">
            <a:alphaModFix/>
          </a:blip>
          <a:srcRect/>
          <a:stretch/>
        </p:blipFill>
        <p:spPr>
          <a:xfrm>
            <a:off x="1371600" y="3733800"/>
            <a:ext cx="6705600" cy="213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6"/>
          <p:cNvSpPr txBox="1">
            <a:spLocks noGrp="1"/>
          </p:cNvSpPr>
          <p:nvPr>
            <p:ph type="title"/>
          </p:nvPr>
        </p:nvSpPr>
        <p:spPr>
          <a:xfrm>
            <a:off x="914400" y="512064"/>
            <a:ext cx="7772400" cy="5547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3. To select only one record from the table.</a:t>
            </a:r>
            <a:endParaRPr sz="2000"/>
          </a:p>
        </p:txBody>
      </p:sp>
      <p:pic>
        <p:nvPicPr>
          <p:cNvPr id="256" name="Google Shape;256;p26"/>
          <p:cNvPicPr preferRelativeResize="0"/>
          <p:nvPr/>
        </p:nvPicPr>
        <p:blipFill rotWithShape="1">
          <a:blip r:embed="rId3">
            <a:alphaModFix/>
          </a:blip>
          <a:srcRect/>
          <a:stretch/>
        </p:blipFill>
        <p:spPr>
          <a:xfrm>
            <a:off x="1524000" y="1676400"/>
            <a:ext cx="6324600" cy="2133600"/>
          </a:xfrm>
          <a:prstGeom prst="rect">
            <a:avLst/>
          </a:prstGeom>
          <a:noFill/>
          <a:ln>
            <a:noFill/>
          </a:ln>
        </p:spPr>
      </p:pic>
      <p:pic>
        <p:nvPicPr>
          <p:cNvPr id="257" name="Google Shape;257;p26"/>
          <p:cNvPicPr preferRelativeResize="0"/>
          <p:nvPr/>
        </p:nvPicPr>
        <p:blipFill rotWithShape="1">
          <a:blip r:embed="rId4">
            <a:alphaModFix/>
          </a:blip>
          <a:srcRect/>
          <a:stretch/>
        </p:blipFill>
        <p:spPr>
          <a:xfrm>
            <a:off x="1524000" y="3810000"/>
            <a:ext cx="6324600" cy="1409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title"/>
          </p:nvPr>
        </p:nvSpPr>
        <p:spPr>
          <a:xfrm>
            <a:off x="914400" y="228600"/>
            <a:ext cx="7772400" cy="38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4. Count and Distinct from all the tables </a:t>
            </a:r>
            <a:endParaRPr sz="2000"/>
          </a:p>
        </p:txBody>
      </p:sp>
      <p:pic>
        <p:nvPicPr>
          <p:cNvPr id="263" name="Google Shape;263;p27"/>
          <p:cNvPicPr preferRelativeResize="0">
            <a:picLocks noGrp="1"/>
          </p:cNvPicPr>
          <p:nvPr>
            <p:ph type="body" idx="1"/>
          </p:nvPr>
        </p:nvPicPr>
        <p:blipFill rotWithShape="1">
          <a:blip r:embed="rId3">
            <a:alphaModFix/>
          </a:blip>
          <a:srcRect/>
          <a:stretch/>
        </p:blipFill>
        <p:spPr>
          <a:xfrm>
            <a:off x="762000" y="914400"/>
            <a:ext cx="4188759" cy="533400"/>
          </a:xfrm>
          <a:prstGeom prst="rect">
            <a:avLst/>
          </a:prstGeom>
          <a:noFill/>
          <a:ln>
            <a:noFill/>
          </a:ln>
        </p:spPr>
      </p:pic>
      <p:pic>
        <p:nvPicPr>
          <p:cNvPr id="264" name="Google Shape;264;p27"/>
          <p:cNvPicPr preferRelativeResize="0"/>
          <p:nvPr/>
        </p:nvPicPr>
        <p:blipFill rotWithShape="1">
          <a:blip r:embed="rId4">
            <a:alphaModFix/>
          </a:blip>
          <a:srcRect/>
          <a:stretch/>
        </p:blipFill>
        <p:spPr>
          <a:xfrm>
            <a:off x="5257800" y="914400"/>
            <a:ext cx="1447800" cy="762000"/>
          </a:xfrm>
          <a:prstGeom prst="rect">
            <a:avLst/>
          </a:prstGeom>
          <a:noFill/>
          <a:ln>
            <a:noFill/>
          </a:ln>
        </p:spPr>
      </p:pic>
      <p:pic>
        <p:nvPicPr>
          <p:cNvPr id="265" name="Google Shape;265;p27"/>
          <p:cNvPicPr preferRelativeResize="0"/>
          <p:nvPr/>
        </p:nvPicPr>
        <p:blipFill rotWithShape="1">
          <a:blip r:embed="rId5">
            <a:alphaModFix/>
          </a:blip>
          <a:srcRect/>
          <a:stretch/>
        </p:blipFill>
        <p:spPr>
          <a:xfrm>
            <a:off x="609600" y="2133600"/>
            <a:ext cx="4419600" cy="381000"/>
          </a:xfrm>
          <a:prstGeom prst="rect">
            <a:avLst/>
          </a:prstGeom>
          <a:noFill/>
          <a:ln>
            <a:noFill/>
          </a:ln>
        </p:spPr>
      </p:pic>
      <p:pic>
        <p:nvPicPr>
          <p:cNvPr id="266" name="Google Shape;266;p27"/>
          <p:cNvPicPr preferRelativeResize="0"/>
          <p:nvPr/>
        </p:nvPicPr>
        <p:blipFill rotWithShape="1">
          <a:blip r:embed="rId6">
            <a:alphaModFix/>
          </a:blip>
          <a:srcRect/>
          <a:stretch/>
        </p:blipFill>
        <p:spPr>
          <a:xfrm>
            <a:off x="5257800" y="2133600"/>
            <a:ext cx="1600200" cy="685800"/>
          </a:xfrm>
          <a:prstGeom prst="rect">
            <a:avLst/>
          </a:prstGeom>
          <a:noFill/>
          <a:ln>
            <a:noFill/>
          </a:ln>
        </p:spPr>
      </p:pic>
      <p:pic>
        <p:nvPicPr>
          <p:cNvPr id="267" name="Google Shape;267;p27"/>
          <p:cNvPicPr preferRelativeResize="0"/>
          <p:nvPr/>
        </p:nvPicPr>
        <p:blipFill rotWithShape="1">
          <a:blip r:embed="rId7">
            <a:alphaModFix/>
          </a:blip>
          <a:srcRect/>
          <a:stretch/>
        </p:blipFill>
        <p:spPr>
          <a:xfrm>
            <a:off x="381002" y="3534696"/>
            <a:ext cx="5029198" cy="351503"/>
          </a:xfrm>
          <a:prstGeom prst="rect">
            <a:avLst/>
          </a:prstGeom>
          <a:noFill/>
          <a:ln>
            <a:noFill/>
          </a:ln>
        </p:spPr>
      </p:pic>
      <p:pic>
        <p:nvPicPr>
          <p:cNvPr id="268" name="Google Shape;268;p27"/>
          <p:cNvPicPr preferRelativeResize="0"/>
          <p:nvPr/>
        </p:nvPicPr>
        <p:blipFill rotWithShape="1">
          <a:blip r:embed="rId8">
            <a:alphaModFix/>
          </a:blip>
          <a:srcRect/>
          <a:stretch/>
        </p:blipFill>
        <p:spPr>
          <a:xfrm>
            <a:off x="5791200" y="3276600"/>
            <a:ext cx="1440656" cy="762000"/>
          </a:xfrm>
          <a:prstGeom prst="rect">
            <a:avLst/>
          </a:prstGeom>
          <a:noFill/>
          <a:ln>
            <a:noFill/>
          </a:ln>
        </p:spPr>
      </p:pic>
      <p:pic>
        <p:nvPicPr>
          <p:cNvPr id="269" name="Google Shape;269;p27"/>
          <p:cNvPicPr preferRelativeResize="0"/>
          <p:nvPr/>
        </p:nvPicPr>
        <p:blipFill rotWithShape="1">
          <a:blip r:embed="rId9">
            <a:alphaModFix/>
          </a:blip>
          <a:srcRect/>
          <a:stretch/>
        </p:blipFill>
        <p:spPr>
          <a:xfrm>
            <a:off x="6477000" y="4876800"/>
            <a:ext cx="1712068" cy="914400"/>
          </a:xfrm>
          <a:prstGeom prst="rect">
            <a:avLst/>
          </a:prstGeom>
          <a:noFill/>
          <a:ln>
            <a:noFill/>
          </a:ln>
        </p:spPr>
      </p:pic>
      <p:pic>
        <p:nvPicPr>
          <p:cNvPr id="270" name="Google Shape;270;p27"/>
          <p:cNvPicPr preferRelativeResize="0"/>
          <p:nvPr/>
        </p:nvPicPr>
        <p:blipFill rotWithShape="1">
          <a:blip r:embed="rId10">
            <a:alphaModFix/>
          </a:blip>
          <a:srcRect/>
          <a:stretch/>
        </p:blipFill>
        <p:spPr>
          <a:xfrm>
            <a:off x="457200" y="4925766"/>
            <a:ext cx="5638800" cy="4844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8"/>
          <p:cNvPicPr preferRelativeResize="0">
            <a:picLocks noGrp="1"/>
          </p:cNvPicPr>
          <p:nvPr>
            <p:ph type="body" idx="1"/>
          </p:nvPr>
        </p:nvPicPr>
        <p:blipFill rotWithShape="1">
          <a:blip r:embed="rId3">
            <a:alphaModFix/>
          </a:blip>
          <a:srcRect/>
          <a:stretch/>
        </p:blipFill>
        <p:spPr>
          <a:xfrm>
            <a:off x="533401" y="533400"/>
            <a:ext cx="5867400" cy="457200"/>
          </a:xfrm>
          <a:prstGeom prst="rect">
            <a:avLst/>
          </a:prstGeom>
          <a:noFill/>
          <a:ln>
            <a:noFill/>
          </a:ln>
        </p:spPr>
      </p:pic>
      <p:pic>
        <p:nvPicPr>
          <p:cNvPr id="276" name="Google Shape;276;p28"/>
          <p:cNvPicPr preferRelativeResize="0"/>
          <p:nvPr/>
        </p:nvPicPr>
        <p:blipFill rotWithShape="1">
          <a:blip r:embed="rId4">
            <a:alphaModFix/>
          </a:blip>
          <a:srcRect/>
          <a:stretch/>
        </p:blipFill>
        <p:spPr>
          <a:xfrm>
            <a:off x="7162800" y="533400"/>
            <a:ext cx="990600" cy="1253169"/>
          </a:xfrm>
          <a:prstGeom prst="rect">
            <a:avLst/>
          </a:prstGeom>
          <a:noFill/>
          <a:ln>
            <a:noFill/>
          </a:ln>
        </p:spPr>
      </p:pic>
      <p:pic>
        <p:nvPicPr>
          <p:cNvPr id="277" name="Google Shape;277;p28"/>
          <p:cNvPicPr preferRelativeResize="0"/>
          <p:nvPr/>
        </p:nvPicPr>
        <p:blipFill rotWithShape="1">
          <a:blip r:embed="rId5">
            <a:alphaModFix/>
          </a:blip>
          <a:srcRect/>
          <a:stretch/>
        </p:blipFill>
        <p:spPr>
          <a:xfrm>
            <a:off x="609600" y="2590800"/>
            <a:ext cx="5638800" cy="381000"/>
          </a:xfrm>
          <a:prstGeom prst="rect">
            <a:avLst/>
          </a:prstGeom>
          <a:noFill/>
          <a:ln>
            <a:noFill/>
          </a:ln>
        </p:spPr>
      </p:pic>
      <p:pic>
        <p:nvPicPr>
          <p:cNvPr id="278" name="Google Shape;278;p28"/>
          <p:cNvPicPr preferRelativeResize="0"/>
          <p:nvPr/>
        </p:nvPicPr>
        <p:blipFill rotWithShape="1">
          <a:blip r:embed="rId6">
            <a:alphaModFix/>
          </a:blip>
          <a:srcRect/>
          <a:stretch/>
        </p:blipFill>
        <p:spPr>
          <a:xfrm>
            <a:off x="7162800" y="2667000"/>
            <a:ext cx="838200" cy="1047750"/>
          </a:xfrm>
          <a:prstGeom prst="rect">
            <a:avLst/>
          </a:prstGeom>
          <a:noFill/>
          <a:ln>
            <a:noFill/>
          </a:ln>
        </p:spPr>
      </p:pic>
      <p:pic>
        <p:nvPicPr>
          <p:cNvPr id="279" name="Google Shape;279;p28"/>
          <p:cNvPicPr preferRelativeResize="0"/>
          <p:nvPr/>
        </p:nvPicPr>
        <p:blipFill rotWithShape="1">
          <a:blip r:embed="rId7">
            <a:alphaModFix/>
          </a:blip>
          <a:srcRect/>
          <a:stretch/>
        </p:blipFill>
        <p:spPr>
          <a:xfrm>
            <a:off x="838200" y="4182456"/>
            <a:ext cx="4495800" cy="313344"/>
          </a:xfrm>
          <a:prstGeom prst="rect">
            <a:avLst/>
          </a:prstGeom>
          <a:noFill/>
          <a:ln>
            <a:noFill/>
          </a:ln>
        </p:spPr>
      </p:pic>
      <p:pic>
        <p:nvPicPr>
          <p:cNvPr id="280" name="Google Shape;280;p28"/>
          <p:cNvPicPr preferRelativeResize="0"/>
          <p:nvPr/>
        </p:nvPicPr>
        <p:blipFill rotWithShape="1">
          <a:blip r:embed="rId8">
            <a:alphaModFix/>
          </a:blip>
          <a:srcRect/>
          <a:stretch/>
        </p:blipFill>
        <p:spPr>
          <a:xfrm>
            <a:off x="6172200" y="4191000"/>
            <a:ext cx="990600" cy="775771"/>
          </a:xfrm>
          <a:prstGeom prst="rect">
            <a:avLst/>
          </a:prstGeom>
          <a:noFill/>
          <a:ln>
            <a:noFill/>
          </a:ln>
        </p:spPr>
      </p:pic>
      <p:pic>
        <p:nvPicPr>
          <p:cNvPr id="281" name="Google Shape;281;p28"/>
          <p:cNvPicPr preferRelativeResize="0"/>
          <p:nvPr/>
        </p:nvPicPr>
        <p:blipFill rotWithShape="1">
          <a:blip r:embed="rId9">
            <a:alphaModFix/>
          </a:blip>
          <a:srcRect/>
          <a:stretch/>
        </p:blipFill>
        <p:spPr>
          <a:xfrm>
            <a:off x="914400" y="5486400"/>
            <a:ext cx="4419600" cy="457200"/>
          </a:xfrm>
          <a:prstGeom prst="rect">
            <a:avLst/>
          </a:prstGeom>
          <a:noFill/>
          <a:ln>
            <a:noFill/>
          </a:ln>
        </p:spPr>
      </p:pic>
      <p:pic>
        <p:nvPicPr>
          <p:cNvPr id="282" name="Google Shape;282;p28"/>
          <p:cNvPicPr preferRelativeResize="0"/>
          <p:nvPr/>
        </p:nvPicPr>
        <p:blipFill rotWithShape="1">
          <a:blip r:embed="rId10">
            <a:alphaModFix/>
          </a:blip>
          <a:srcRect/>
          <a:stretch/>
        </p:blipFill>
        <p:spPr>
          <a:xfrm>
            <a:off x="6477000" y="5334000"/>
            <a:ext cx="838200" cy="8618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9"/>
          <p:cNvSpPr txBox="1">
            <a:spLocks noGrp="1"/>
          </p:cNvSpPr>
          <p:nvPr>
            <p:ph type="title"/>
          </p:nvPr>
        </p:nvSpPr>
        <p:spPr>
          <a:xfrm>
            <a:off x="838200" y="304800"/>
            <a:ext cx="7772400"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5. Like Operators</a:t>
            </a:r>
            <a:endParaRPr sz="2000"/>
          </a:p>
        </p:txBody>
      </p:sp>
      <p:pic>
        <p:nvPicPr>
          <p:cNvPr id="288" name="Google Shape;288;p29"/>
          <p:cNvPicPr preferRelativeResize="0">
            <a:picLocks noGrp="1"/>
          </p:cNvPicPr>
          <p:nvPr>
            <p:ph type="body" idx="1"/>
          </p:nvPr>
        </p:nvPicPr>
        <p:blipFill rotWithShape="1">
          <a:blip r:embed="rId3">
            <a:alphaModFix/>
          </a:blip>
          <a:srcRect/>
          <a:stretch/>
        </p:blipFill>
        <p:spPr>
          <a:xfrm>
            <a:off x="762000" y="762000"/>
            <a:ext cx="4572000" cy="437882"/>
          </a:xfrm>
          <a:prstGeom prst="rect">
            <a:avLst/>
          </a:prstGeom>
          <a:noFill/>
          <a:ln>
            <a:noFill/>
          </a:ln>
        </p:spPr>
      </p:pic>
      <p:pic>
        <p:nvPicPr>
          <p:cNvPr id="289" name="Google Shape;289;p29"/>
          <p:cNvPicPr preferRelativeResize="0"/>
          <p:nvPr/>
        </p:nvPicPr>
        <p:blipFill rotWithShape="1">
          <a:blip r:embed="rId4">
            <a:alphaModFix/>
          </a:blip>
          <a:srcRect/>
          <a:stretch/>
        </p:blipFill>
        <p:spPr>
          <a:xfrm>
            <a:off x="5791200" y="685800"/>
            <a:ext cx="3171825" cy="685800"/>
          </a:xfrm>
          <a:prstGeom prst="rect">
            <a:avLst/>
          </a:prstGeom>
          <a:noFill/>
          <a:ln>
            <a:noFill/>
          </a:ln>
        </p:spPr>
      </p:pic>
      <p:pic>
        <p:nvPicPr>
          <p:cNvPr id="290" name="Google Shape;290;p29"/>
          <p:cNvPicPr preferRelativeResize="0"/>
          <p:nvPr/>
        </p:nvPicPr>
        <p:blipFill rotWithShape="1">
          <a:blip r:embed="rId5">
            <a:alphaModFix/>
          </a:blip>
          <a:srcRect/>
          <a:stretch/>
        </p:blipFill>
        <p:spPr>
          <a:xfrm>
            <a:off x="762000" y="1676400"/>
            <a:ext cx="7710714" cy="381000"/>
          </a:xfrm>
          <a:prstGeom prst="rect">
            <a:avLst/>
          </a:prstGeom>
          <a:noFill/>
          <a:ln>
            <a:noFill/>
          </a:ln>
        </p:spPr>
      </p:pic>
      <p:pic>
        <p:nvPicPr>
          <p:cNvPr id="291" name="Google Shape;291;p29"/>
          <p:cNvPicPr preferRelativeResize="0"/>
          <p:nvPr/>
        </p:nvPicPr>
        <p:blipFill rotWithShape="1">
          <a:blip r:embed="rId6">
            <a:alphaModFix/>
          </a:blip>
          <a:srcRect/>
          <a:stretch/>
        </p:blipFill>
        <p:spPr>
          <a:xfrm>
            <a:off x="5410200" y="2133600"/>
            <a:ext cx="2589823" cy="838200"/>
          </a:xfrm>
          <a:prstGeom prst="rect">
            <a:avLst/>
          </a:prstGeom>
          <a:noFill/>
          <a:ln>
            <a:noFill/>
          </a:ln>
        </p:spPr>
      </p:pic>
      <p:pic>
        <p:nvPicPr>
          <p:cNvPr id="292" name="Google Shape;292;p29"/>
          <p:cNvPicPr preferRelativeResize="0"/>
          <p:nvPr/>
        </p:nvPicPr>
        <p:blipFill rotWithShape="1">
          <a:blip r:embed="rId7">
            <a:alphaModFix/>
          </a:blip>
          <a:srcRect/>
          <a:stretch/>
        </p:blipFill>
        <p:spPr>
          <a:xfrm>
            <a:off x="685800" y="3200400"/>
            <a:ext cx="7971183" cy="457200"/>
          </a:xfrm>
          <a:prstGeom prst="rect">
            <a:avLst/>
          </a:prstGeom>
          <a:noFill/>
          <a:ln>
            <a:noFill/>
          </a:ln>
        </p:spPr>
      </p:pic>
      <p:pic>
        <p:nvPicPr>
          <p:cNvPr id="293" name="Google Shape;293;p29"/>
          <p:cNvPicPr preferRelativeResize="0"/>
          <p:nvPr/>
        </p:nvPicPr>
        <p:blipFill rotWithShape="1">
          <a:blip r:embed="rId8">
            <a:alphaModFix/>
          </a:blip>
          <a:srcRect/>
          <a:stretch/>
        </p:blipFill>
        <p:spPr>
          <a:xfrm>
            <a:off x="2895600" y="3886200"/>
            <a:ext cx="2428875" cy="762000"/>
          </a:xfrm>
          <a:prstGeom prst="rect">
            <a:avLst/>
          </a:prstGeom>
          <a:noFill/>
          <a:ln>
            <a:noFill/>
          </a:ln>
        </p:spPr>
      </p:pic>
      <p:pic>
        <p:nvPicPr>
          <p:cNvPr id="294" name="Google Shape;294;p29"/>
          <p:cNvPicPr preferRelativeResize="0"/>
          <p:nvPr/>
        </p:nvPicPr>
        <p:blipFill rotWithShape="1">
          <a:blip r:embed="rId9">
            <a:alphaModFix/>
          </a:blip>
          <a:srcRect/>
          <a:stretch/>
        </p:blipFill>
        <p:spPr>
          <a:xfrm>
            <a:off x="533400" y="5029200"/>
            <a:ext cx="5943600" cy="457200"/>
          </a:xfrm>
          <a:prstGeom prst="rect">
            <a:avLst/>
          </a:prstGeom>
          <a:noFill/>
          <a:ln>
            <a:noFill/>
          </a:ln>
        </p:spPr>
      </p:pic>
      <p:pic>
        <p:nvPicPr>
          <p:cNvPr id="295" name="Google Shape;295;p29"/>
          <p:cNvPicPr preferRelativeResize="0"/>
          <p:nvPr/>
        </p:nvPicPr>
        <p:blipFill rotWithShape="1">
          <a:blip r:embed="rId10">
            <a:alphaModFix/>
          </a:blip>
          <a:srcRect/>
          <a:stretch/>
        </p:blipFill>
        <p:spPr>
          <a:xfrm>
            <a:off x="4724400" y="5715000"/>
            <a:ext cx="3276600" cy="809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0"/>
          <p:cNvSpPr txBox="1">
            <a:spLocks noGrp="1"/>
          </p:cNvSpPr>
          <p:nvPr>
            <p:ph type="title"/>
          </p:nvPr>
        </p:nvSpPr>
        <p:spPr>
          <a:xfrm>
            <a:off x="838200" y="228600"/>
            <a:ext cx="7772400" cy="4785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6. Order by, and , between – not between , in</a:t>
            </a:r>
            <a:endParaRPr sz="2000"/>
          </a:p>
        </p:txBody>
      </p:sp>
      <p:pic>
        <p:nvPicPr>
          <p:cNvPr id="301" name="Google Shape;301;p30"/>
          <p:cNvPicPr preferRelativeResize="0">
            <a:picLocks noGrp="1"/>
          </p:cNvPicPr>
          <p:nvPr>
            <p:ph type="body" idx="1"/>
          </p:nvPr>
        </p:nvPicPr>
        <p:blipFill rotWithShape="1">
          <a:blip r:embed="rId3">
            <a:alphaModFix/>
          </a:blip>
          <a:srcRect/>
          <a:stretch/>
        </p:blipFill>
        <p:spPr>
          <a:xfrm>
            <a:off x="838200" y="838200"/>
            <a:ext cx="5056909" cy="381000"/>
          </a:xfrm>
          <a:prstGeom prst="rect">
            <a:avLst/>
          </a:prstGeom>
          <a:noFill/>
          <a:ln>
            <a:noFill/>
          </a:ln>
        </p:spPr>
      </p:pic>
      <p:pic>
        <p:nvPicPr>
          <p:cNvPr id="302" name="Google Shape;302;p30"/>
          <p:cNvPicPr preferRelativeResize="0"/>
          <p:nvPr/>
        </p:nvPicPr>
        <p:blipFill rotWithShape="1">
          <a:blip r:embed="rId4">
            <a:alphaModFix/>
          </a:blip>
          <a:srcRect/>
          <a:stretch/>
        </p:blipFill>
        <p:spPr>
          <a:xfrm>
            <a:off x="6172200" y="762000"/>
            <a:ext cx="2543175" cy="1076325"/>
          </a:xfrm>
          <a:prstGeom prst="rect">
            <a:avLst/>
          </a:prstGeom>
          <a:noFill/>
          <a:ln>
            <a:noFill/>
          </a:ln>
        </p:spPr>
      </p:pic>
      <p:pic>
        <p:nvPicPr>
          <p:cNvPr id="303" name="Google Shape;303;p30"/>
          <p:cNvPicPr preferRelativeResize="0"/>
          <p:nvPr/>
        </p:nvPicPr>
        <p:blipFill rotWithShape="1">
          <a:blip r:embed="rId5">
            <a:alphaModFix/>
          </a:blip>
          <a:srcRect/>
          <a:stretch/>
        </p:blipFill>
        <p:spPr>
          <a:xfrm>
            <a:off x="838200" y="2209800"/>
            <a:ext cx="4806462" cy="381000"/>
          </a:xfrm>
          <a:prstGeom prst="rect">
            <a:avLst/>
          </a:prstGeom>
          <a:noFill/>
          <a:ln>
            <a:noFill/>
          </a:ln>
        </p:spPr>
      </p:pic>
      <p:pic>
        <p:nvPicPr>
          <p:cNvPr id="304" name="Google Shape;304;p30"/>
          <p:cNvPicPr preferRelativeResize="0"/>
          <p:nvPr/>
        </p:nvPicPr>
        <p:blipFill rotWithShape="1">
          <a:blip r:embed="rId6">
            <a:alphaModFix/>
          </a:blip>
          <a:srcRect/>
          <a:stretch/>
        </p:blipFill>
        <p:spPr>
          <a:xfrm>
            <a:off x="5791200" y="2133600"/>
            <a:ext cx="3095625" cy="1143000"/>
          </a:xfrm>
          <a:prstGeom prst="rect">
            <a:avLst/>
          </a:prstGeom>
          <a:noFill/>
          <a:ln>
            <a:noFill/>
          </a:ln>
        </p:spPr>
      </p:pic>
      <p:pic>
        <p:nvPicPr>
          <p:cNvPr id="305" name="Google Shape;305;p30"/>
          <p:cNvPicPr preferRelativeResize="0"/>
          <p:nvPr/>
        </p:nvPicPr>
        <p:blipFill rotWithShape="1">
          <a:blip r:embed="rId7">
            <a:alphaModFix/>
          </a:blip>
          <a:srcRect/>
          <a:stretch/>
        </p:blipFill>
        <p:spPr>
          <a:xfrm>
            <a:off x="609600" y="3810000"/>
            <a:ext cx="5671930" cy="304800"/>
          </a:xfrm>
          <a:prstGeom prst="rect">
            <a:avLst/>
          </a:prstGeom>
          <a:noFill/>
          <a:ln>
            <a:noFill/>
          </a:ln>
        </p:spPr>
      </p:pic>
      <p:pic>
        <p:nvPicPr>
          <p:cNvPr id="306" name="Google Shape;306;p30"/>
          <p:cNvPicPr preferRelativeResize="0"/>
          <p:nvPr/>
        </p:nvPicPr>
        <p:blipFill rotWithShape="1">
          <a:blip r:embed="rId8">
            <a:alphaModFix/>
          </a:blip>
          <a:srcRect/>
          <a:stretch/>
        </p:blipFill>
        <p:spPr>
          <a:xfrm>
            <a:off x="6553200" y="3810000"/>
            <a:ext cx="2362200" cy="666750"/>
          </a:xfrm>
          <a:prstGeom prst="rect">
            <a:avLst/>
          </a:prstGeom>
          <a:noFill/>
          <a:ln>
            <a:noFill/>
          </a:ln>
        </p:spPr>
      </p:pic>
      <p:pic>
        <p:nvPicPr>
          <p:cNvPr id="307" name="Google Shape;307;p30"/>
          <p:cNvPicPr preferRelativeResize="0"/>
          <p:nvPr/>
        </p:nvPicPr>
        <p:blipFill rotWithShape="1">
          <a:blip r:embed="rId9">
            <a:alphaModFix/>
          </a:blip>
          <a:srcRect/>
          <a:stretch/>
        </p:blipFill>
        <p:spPr>
          <a:xfrm>
            <a:off x="609601" y="5105400"/>
            <a:ext cx="6248400" cy="289560"/>
          </a:xfrm>
          <a:prstGeom prst="rect">
            <a:avLst/>
          </a:prstGeom>
          <a:noFill/>
          <a:ln>
            <a:noFill/>
          </a:ln>
        </p:spPr>
      </p:pic>
      <p:pic>
        <p:nvPicPr>
          <p:cNvPr id="308" name="Google Shape;308;p30"/>
          <p:cNvPicPr preferRelativeResize="0"/>
          <p:nvPr/>
        </p:nvPicPr>
        <p:blipFill rotWithShape="1">
          <a:blip r:embed="rId10">
            <a:alphaModFix/>
          </a:blip>
          <a:srcRect/>
          <a:stretch/>
        </p:blipFill>
        <p:spPr>
          <a:xfrm>
            <a:off x="5105400" y="5562600"/>
            <a:ext cx="3802270" cy="83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31"/>
          <p:cNvPicPr preferRelativeResize="0">
            <a:picLocks noGrp="1"/>
          </p:cNvPicPr>
          <p:nvPr>
            <p:ph type="body" idx="1"/>
          </p:nvPr>
        </p:nvPicPr>
        <p:blipFill rotWithShape="1">
          <a:blip r:embed="rId3">
            <a:alphaModFix/>
          </a:blip>
          <a:srcRect/>
          <a:stretch/>
        </p:blipFill>
        <p:spPr>
          <a:xfrm>
            <a:off x="609600" y="304800"/>
            <a:ext cx="5064369" cy="304800"/>
          </a:xfrm>
          <a:prstGeom prst="rect">
            <a:avLst/>
          </a:prstGeom>
          <a:noFill/>
          <a:ln>
            <a:noFill/>
          </a:ln>
        </p:spPr>
      </p:pic>
      <p:pic>
        <p:nvPicPr>
          <p:cNvPr id="314" name="Google Shape;314;p31"/>
          <p:cNvPicPr preferRelativeResize="0"/>
          <p:nvPr/>
        </p:nvPicPr>
        <p:blipFill rotWithShape="1">
          <a:blip r:embed="rId4">
            <a:alphaModFix/>
          </a:blip>
          <a:srcRect/>
          <a:stretch/>
        </p:blipFill>
        <p:spPr>
          <a:xfrm>
            <a:off x="6019800" y="228600"/>
            <a:ext cx="2596415" cy="990600"/>
          </a:xfrm>
          <a:prstGeom prst="rect">
            <a:avLst/>
          </a:prstGeom>
          <a:noFill/>
          <a:ln>
            <a:noFill/>
          </a:ln>
        </p:spPr>
      </p:pic>
      <p:pic>
        <p:nvPicPr>
          <p:cNvPr id="315" name="Google Shape;315;p31"/>
          <p:cNvPicPr preferRelativeResize="0"/>
          <p:nvPr/>
        </p:nvPicPr>
        <p:blipFill rotWithShape="1">
          <a:blip r:embed="rId5">
            <a:alphaModFix/>
          </a:blip>
          <a:srcRect/>
          <a:stretch/>
        </p:blipFill>
        <p:spPr>
          <a:xfrm>
            <a:off x="762000" y="1752600"/>
            <a:ext cx="6705600" cy="304800"/>
          </a:xfrm>
          <a:prstGeom prst="rect">
            <a:avLst/>
          </a:prstGeom>
          <a:noFill/>
          <a:ln>
            <a:noFill/>
          </a:ln>
        </p:spPr>
      </p:pic>
      <p:pic>
        <p:nvPicPr>
          <p:cNvPr id="316" name="Google Shape;316;p31"/>
          <p:cNvPicPr preferRelativeResize="0"/>
          <p:nvPr/>
        </p:nvPicPr>
        <p:blipFill rotWithShape="1">
          <a:blip r:embed="rId6">
            <a:alphaModFix/>
          </a:blip>
          <a:srcRect/>
          <a:stretch/>
        </p:blipFill>
        <p:spPr>
          <a:xfrm>
            <a:off x="4800600" y="2743200"/>
            <a:ext cx="3268980" cy="838200"/>
          </a:xfrm>
          <a:prstGeom prst="rect">
            <a:avLst/>
          </a:prstGeom>
          <a:noFill/>
          <a:ln>
            <a:noFill/>
          </a:ln>
        </p:spPr>
      </p:pic>
      <p:pic>
        <p:nvPicPr>
          <p:cNvPr id="317" name="Google Shape;317;p31"/>
          <p:cNvPicPr preferRelativeResize="0"/>
          <p:nvPr/>
        </p:nvPicPr>
        <p:blipFill rotWithShape="1">
          <a:blip r:embed="rId7">
            <a:alphaModFix/>
          </a:blip>
          <a:srcRect/>
          <a:stretch/>
        </p:blipFill>
        <p:spPr>
          <a:xfrm>
            <a:off x="762000" y="4114800"/>
            <a:ext cx="6996545" cy="381000"/>
          </a:xfrm>
          <a:prstGeom prst="rect">
            <a:avLst/>
          </a:prstGeom>
          <a:noFill/>
          <a:ln>
            <a:noFill/>
          </a:ln>
        </p:spPr>
      </p:pic>
      <p:pic>
        <p:nvPicPr>
          <p:cNvPr id="318" name="Google Shape;318;p31"/>
          <p:cNvPicPr preferRelativeResize="0"/>
          <p:nvPr/>
        </p:nvPicPr>
        <p:blipFill rotWithShape="1">
          <a:blip r:embed="rId8">
            <a:alphaModFix/>
          </a:blip>
          <a:srcRect/>
          <a:stretch/>
        </p:blipFill>
        <p:spPr>
          <a:xfrm>
            <a:off x="4800600" y="5029200"/>
            <a:ext cx="3250406" cy="99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914400" y="381000"/>
            <a:ext cx="7772400" cy="4785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7. Alter and modify table.</a:t>
            </a:r>
            <a:endParaRPr sz="2000"/>
          </a:p>
        </p:txBody>
      </p:sp>
      <p:pic>
        <p:nvPicPr>
          <p:cNvPr id="324" name="Google Shape;324;p32"/>
          <p:cNvPicPr preferRelativeResize="0">
            <a:picLocks noGrp="1"/>
          </p:cNvPicPr>
          <p:nvPr>
            <p:ph type="body" idx="1"/>
          </p:nvPr>
        </p:nvPicPr>
        <p:blipFill rotWithShape="1">
          <a:blip r:embed="rId3">
            <a:alphaModFix/>
          </a:blip>
          <a:srcRect/>
          <a:stretch/>
        </p:blipFill>
        <p:spPr>
          <a:xfrm>
            <a:off x="990600" y="1371600"/>
            <a:ext cx="2878567" cy="1447800"/>
          </a:xfrm>
          <a:prstGeom prst="rect">
            <a:avLst/>
          </a:prstGeom>
          <a:noFill/>
          <a:ln>
            <a:noFill/>
          </a:ln>
        </p:spPr>
      </p:pic>
      <p:pic>
        <p:nvPicPr>
          <p:cNvPr id="325" name="Google Shape;325;p32"/>
          <p:cNvPicPr preferRelativeResize="0"/>
          <p:nvPr/>
        </p:nvPicPr>
        <p:blipFill rotWithShape="1">
          <a:blip r:embed="rId4">
            <a:alphaModFix/>
          </a:blip>
          <a:srcRect/>
          <a:stretch/>
        </p:blipFill>
        <p:spPr>
          <a:xfrm>
            <a:off x="5031582" y="1295400"/>
            <a:ext cx="3274218" cy="1524000"/>
          </a:xfrm>
          <a:prstGeom prst="rect">
            <a:avLst/>
          </a:prstGeom>
          <a:noFill/>
          <a:ln>
            <a:noFill/>
          </a:ln>
        </p:spPr>
      </p:pic>
      <p:pic>
        <p:nvPicPr>
          <p:cNvPr id="326" name="Google Shape;326;p32"/>
          <p:cNvPicPr preferRelativeResize="0"/>
          <p:nvPr/>
        </p:nvPicPr>
        <p:blipFill rotWithShape="1">
          <a:blip r:embed="rId5">
            <a:alphaModFix/>
          </a:blip>
          <a:srcRect/>
          <a:stretch/>
        </p:blipFill>
        <p:spPr>
          <a:xfrm>
            <a:off x="1066800" y="3962400"/>
            <a:ext cx="3114368" cy="1447800"/>
          </a:xfrm>
          <a:prstGeom prst="rect">
            <a:avLst/>
          </a:prstGeom>
          <a:noFill/>
          <a:ln>
            <a:noFill/>
          </a:ln>
        </p:spPr>
      </p:pic>
      <p:pic>
        <p:nvPicPr>
          <p:cNvPr id="327" name="Google Shape;327;p32"/>
          <p:cNvPicPr preferRelativeResize="0"/>
          <p:nvPr/>
        </p:nvPicPr>
        <p:blipFill rotWithShape="1">
          <a:blip r:embed="rId6">
            <a:alphaModFix/>
          </a:blip>
          <a:srcRect/>
          <a:stretch/>
        </p:blipFill>
        <p:spPr>
          <a:xfrm>
            <a:off x="5029200" y="4114800"/>
            <a:ext cx="3276600" cy="144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5"/>
          <p:cNvSpPr txBox="1">
            <a:spLocks noGrp="1"/>
          </p:cNvSpPr>
          <p:nvPr>
            <p:ph type="title"/>
          </p:nvPr>
        </p:nvSpPr>
        <p:spPr>
          <a:xfrm>
            <a:off x="914400" y="512064"/>
            <a:ext cx="7772400" cy="914400"/>
          </a:xfrm>
          <a:prstGeom prst="rect">
            <a:avLst/>
          </a:prstGeom>
          <a:solidFill>
            <a:srgbClr val="262626"/>
          </a:solid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4400"/>
              <a:buFont typeface="Consolas"/>
              <a:buNone/>
            </a:pPr>
            <a:r>
              <a:rPr lang="en-US" sz="4400"/>
              <a:t>OUTLINE</a:t>
            </a:r>
            <a:endParaRPr sz="4400"/>
          </a:p>
        </p:txBody>
      </p:sp>
      <p:sp>
        <p:nvSpPr>
          <p:cNvPr id="164" name="Google Shape;164;p15"/>
          <p:cNvSpPr txBox="1">
            <a:spLocks noGrp="1"/>
          </p:cNvSpPr>
          <p:nvPr>
            <p:ph type="body" idx="1"/>
          </p:nvPr>
        </p:nvSpPr>
        <p:spPr>
          <a:xfrm>
            <a:off x="914400" y="1981200"/>
            <a:ext cx="7772400" cy="4114800"/>
          </a:xfrm>
          <a:prstGeom prst="rect">
            <a:avLst/>
          </a:prstGeom>
          <a:noFill/>
          <a:ln>
            <a:noFill/>
          </a:ln>
        </p:spPr>
        <p:txBody>
          <a:bodyPr spcFirstLastPara="1" wrap="square" lIns="91425" tIns="45700" rIns="91425" bIns="45700" anchor="t" anchorCtr="0">
            <a:normAutofit/>
          </a:bodyPr>
          <a:lstStyle/>
          <a:p>
            <a:pPr marL="411480" lvl="0" indent="-342900" algn="l" rtl="0">
              <a:spcBef>
                <a:spcPts val="0"/>
              </a:spcBef>
              <a:spcAft>
                <a:spcPts val="0"/>
              </a:spcAft>
              <a:buSzPts val="2660"/>
              <a:buNone/>
            </a:pPr>
            <a:r>
              <a:rPr lang="en-US" sz="2800"/>
              <a:t>      The project is based on the sample database design of Myntra. Through the slide we would be able to understand the architecture, ER design and how enterprises use data base systems to manage the day-to-day operations, take up backups and generate reports. The relational data model, which saves the data in the table formats is used.</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xfrm>
            <a:off x="914400" y="152400"/>
            <a:ext cx="7772400" cy="4785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8. Max (),Min () and sum() </a:t>
            </a:r>
            <a:endParaRPr sz="2000"/>
          </a:p>
        </p:txBody>
      </p:sp>
      <p:pic>
        <p:nvPicPr>
          <p:cNvPr id="333" name="Google Shape;333;p33"/>
          <p:cNvPicPr preferRelativeResize="0">
            <a:picLocks noGrp="1"/>
          </p:cNvPicPr>
          <p:nvPr>
            <p:ph type="body" idx="1"/>
          </p:nvPr>
        </p:nvPicPr>
        <p:blipFill rotWithShape="1">
          <a:blip r:embed="rId3">
            <a:alphaModFix/>
          </a:blip>
          <a:srcRect/>
          <a:stretch/>
        </p:blipFill>
        <p:spPr>
          <a:xfrm>
            <a:off x="990600" y="838200"/>
            <a:ext cx="7046495" cy="609600"/>
          </a:xfrm>
          <a:prstGeom prst="rect">
            <a:avLst/>
          </a:prstGeom>
          <a:noFill/>
          <a:ln>
            <a:noFill/>
          </a:ln>
        </p:spPr>
      </p:pic>
      <p:pic>
        <p:nvPicPr>
          <p:cNvPr id="334" name="Google Shape;334;p33"/>
          <p:cNvPicPr preferRelativeResize="0"/>
          <p:nvPr/>
        </p:nvPicPr>
        <p:blipFill rotWithShape="1">
          <a:blip r:embed="rId4">
            <a:alphaModFix/>
          </a:blip>
          <a:srcRect/>
          <a:stretch/>
        </p:blipFill>
        <p:spPr>
          <a:xfrm>
            <a:off x="7162800" y="1600200"/>
            <a:ext cx="1600200" cy="838200"/>
          </a:xfrm>
          <a:prstGeom prst="rect">
            <a:avLst/>
          </a:prstGeom>
          <a:noFill/>
          <a:ln>
            <a:noFill/>
          </a:ln>
        </p:spPr>
      </p:pic>
      <p:pic>
        <p:nvPicPr>
          <p:cNvPr id="335" name="Google Shape;335;p33"/>
          <p:cNvPicPr preferRelativeResize="0"/>
          <p:nvPr/>
        </p:nvPicPr>
        <p:blipFill rotWithShape="1">
          <a:blip r:embed="rId5">
            <a:alphaModFix/>
          </a:blip>
          <a:srcRect/>
          <a:stretch/>
        </p:blipFill>
        <p:spPr>
          <a:xfrm>
            <a:off x="762000" y="2667000"/>
            <a:ext cx="7086600" cy="457200"/>
          </a:xfrm>
          <a:prstGeom prst="rect">
            <a:avLst/>
          </a:prstGeom>
          <a:noFill/>
          <a:ln>
            <a:noFill/>
          </a:ln>
        </p:spPr>
      </p:pic>
      <p:pic>
        <p:nvPicPr>
          <p:cNvPr id="336" name="Google Shape;336;p33"/>
          <p:cNvPicPr preferRelativeResize="0"/>
          <p:nvPr/>
        </p:nvPicPr>
        <p:blipFill rotWithShape="1">
          <a:blip r:embed="rId6">
            <a:alphaModFix/>
          </a:blip>
          <a:srcRect/>
          <a:stretch/>
        </p:blipFill>
        <p:spPr>
          <a:xfrm>
            <a:off x="7086600" y="3276599"/>
            <a:ext cx="1481959" cy="810883"/>
          </a:xfrm>
          <a:prstGeom prst="rect">
            <a:avLst/>
          </a:prstGeom>
          <a:noFill/>
          <a:ln>
            <a:noFill/>
          </a:ln>
        </p:spPr>
      </p:pic>
      <p:pic>
        <p:nvPicPr>
          <p:cNvPr id="337" name="Google Shape;337;p33"/>
          <p:cNvPicPr preferRelativeResize="0"/>
          <p:nvPr/>
        </p:nvPicPr>
        <p:blipFill rotWithShape="1">
          <a:blip r:embed="rId7">
            <a:alphaModFix/>
          </a:blip>
          <a:srcRect/>
          <a:stretch/>
        </p:blipFill>
        <p:spPr>
          <a:xfrm>
            <a:off x="762000" y="4267200"/>
            <a:ext cx="7010400" cy="609600"/>
          </a:xfrm>
          <a:prstGeom prst="rect">
            <a:avLst/>
          </a:prstGeom>
          <a:noFill/>
          <a:ln>
            <a:noFill/>
          </a:ln>
        </p:spPr>
      </p:pic>
      <p:pic>
        <p:nvPicPr>
          <p:cNvPr id="338" name="Google Shape;338;p33"/>
          <p:cNvPicPr preferRelativeResize="0"/>
          <p:nvPr/>
        </p:nvPicPr>
        <p:blipFill rotWithShape="1">
          <a:blip r:embed="rId8">
            <a:alphaModFix/>
          </a:blip>
          <a:srcRect/>
          <a:stretch/>
        </p:blipFill>
        <p:spPr>
          <a:xfrm>
            <a:off x="7010400" y="5410200"/>
            <a:ext cx="1600200" cy="83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4"/>
          <p:cNvSpPr txBox="1">
            <a:spLocks noGrp="1"/>
          </p:cNvSpPr>
          <p:nvPr>
            <p:ph type="title"/>
          </p:nvPr>
        </p:nvSpPr>
        <p:spPr>
          <a:xfrm>
            <a:off x="838200" y="304800"/>
            <a:ext cx="7772400" cy="5547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9. As, joins, unions.</a:t>
            </a:r>
            <a:endParaRPr sz="2000"/>
          </a:p>
        </p:txBody>
      </p:sp>
      <p:pic>
        <p:nvPicPr>
          <p:cNvPr id="344" name="Google Shape;344;p34"/>
          <p:cNvPicPr preferRelativeResize="0">
            <a:picLocks noGrp="1"/>
          </p:cNvPicPr>
          <p:nvPr>
            <p:ph type="body" idx="1"/>
          </p:nvPr>
        </p:nvPicPr>
        <p:blipFill rotWithShape="1">
          <a:blip r:embed="rId3">
            <a:alphaModFix/>
          </a:blip>
          <a:srcRect/>
          <a:stretch/>
        </p:blipFill>
        <p:spPr>
          <a:xfrm>
            <a:off x="990600" y="1219200"/>
            <a:ext cx="7307580" cy="533400"/>
          </a:xfrm>
          <a:prstGeom prst="rect">
            <a:avLst/>
          </a:prstGeom>
          <a:noFill/>
          <a:ln>
            <a:noFill/>
          </a:ln>
        </p:spPr>
      </p:pic>
      <p:pic>
        <p:nvPicPr>
          <p:cNvPr id="345" name="Google Shape;345;p34"/>
          <p:cNvPicPr preferRelativeResize="0"/>
          <p:nvPr/>
        </p:nvPicPr>
        <p:blipFill rotWithShape="1">
          <a:blip r:embed="rId4">
            <a:alphaModFix/>
          </a:blip>
          <a:srcRect/>
          <a:stretch/>
        </p:blipFill>
        <p:spPr>
          <a:xfrm>
            <a:off x="5257800" y="2362200"/>
            <a:ext cx="1828359" cy="1981200"/>
          </a:xfrm>
          <a:prstGeom prst="rect">
            <a:avLst/>
          </a:prstGeom>
          <a:noFill/>
          <a:ln>
            <a:noFill/>
          </a:ln>
        </p:spPr>
      </p:pic>
      <p:pic>
        <p:nvPicPr>
          <p:cNvPr id="346" name="Google Shape;346;p34"/>
          <p:cNvPicPr preferRelativeResize="0"/>
          <p:nvPr/>
        </p:nvPicPr>
        <p:blipFill rotWithShape="1">
          <a:blip r:embed="rId5">
            <a:alphaModFix/>
          </a:blip>
          <a:srcRect/>
          <a:stretch/>
        </p:blipFill>
        <p:spPr>
          <a:xfrm>
            <a:off x="2133600" y="2438400"/>
            <a:ext cx="1740493" cy="198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35"/>
          <p:cNvPicPr preferRelativeResize="0"/>
          <p:nvPr/>
        </p:nvPicPr>
        <p:blipFill rotWithShape="1">
          <a:blip r:embed="rId3">
            <a:alphaModFix/>
          </a:blip>
          <a:srcRect/>
          <a:stretch/>
        </p:blipFill>
        <p:spPr>
          <a:xfrm>
            <a:off x="1524000" y="838200"/>
            <a:ext cx="5486400" cy="1143000"/>
          </a:xfrm>
          <a:prstGeom prst="rect">
            <a:avLst/>
          </a:prstGeom>
          <a:noFill/>
          <a:ln>
            <a:noFill/>
          </a:ln>
        </p:spPr>
      </p:pic>
      <p:pic>
        <p:nvPicPr>
          <p:cNvPr id="352" name="Google Shape;352;p35"/>
          <p:cNvPicPr preferRelativeResize="0"/>
          <p:nvPr/>
        </p:nvPicPr>
        <p:blipFill rotWithShape="1">
          <a:blip r:embed="rId4">
            <a:alphaModFix/>
          </a:blip>
          <a:srcRect/>
          <a:stretch/>
        </p:blipFill>
        <p:spPr>
          <a:xfrm>
            <a:off x="2590800" y="2514600"/>
            <a:ext cx="3017874" cy="25953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txBox="1">
            <a:spLocks noGrp="1"/>
          </p:cNvSpPr>
          <p:nvPr>
            <p:ph type="title"/>
          </p:nvPr>
        </p:nvSpPr>
        <p:spPr>
          <a:xfrm>
            <a:off x="838200" y="152400"/>
            <a:ext cx="7772400" cy="4785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INNER JOIN:</a:t>
            </a:r>
            <a:endParaRPr sz="2000"/>
          </a:p>
        </p:txBody>
      </p:sp>
      <p:pic>
        <p:nvPicPr>
          <p:cNvPr id="358" name="Google Shape;358;p36"/>
          <p:cNvPicPr preferRelativeResize="0">
            <a:picLocks noGrp="1"/>
          </p:cNvPicPr>
          <p:nvPr>
            <p:ph type="body" idx="1"/>
          </p:nvPr>
        </p:nvPicPr>
        <p:blipFill rotWithShape="1">
          <a:blip r:embed="rId3">
            <a:alphaModFix/>
          </a:blip>
          <a:srcRect/>
          <a:stretch/>
        </p:blipFill>
        <p:spPr>
          <a:xfrm>
            <a:off x="1143000" y="1219200"/>
            <a:ext cx="6517758" cy="685800"/>
          </a:xfrm>
          <a:prstGeom prst="rect">
            <a:avLst/>
          </a:prstGeom>
          <a:noFill/>
          <a:ln>
            <a:noFill/>
          </a:ln>
        </p:spPr>
      </p:pic>
      <p:pic>
        <p:nvPicPr>
          <p:cNvPr id="359" name="Google Shape;359;p36"/>
          <p:cNvPicPr preferRelativeResize="0"/>
          <p:nvPr/>
        </p:nvPicPr>
        <p:blipFill rotWithShape="1">
          <a:blip r:embed="rId4">
            <a:alphaModFix/>
          </a:blip>
          <a:srcRect/>
          <a:stretch/>
        </p:blipFill>
        <p:spPr>
          <a:xfrm>
            <a:off x="2732964" y="2819400"/>
            <a:ext cx="3058236" cy="14956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7"/>
          <p:cNvSpPr txBox="1">
            <a:spLocks noGrp="1"/>
          </p:cNvSpPr>
          <p:nvPr>
            <p:ph type="title"/>
          </p:nvPr>
        </p:nvSpPr>
        <p:spPr>
          <a:xfrm>
            <a:off x="914400" y="304800"/>
            <a:ext cx="7772400" cy="4023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OUTER JOIN:</a:t>
            </a:r>
            <a:endParaRPr sz="2000"/>
          </a:p>
        </p:txBody>
      </p:sp>
      <p:pic>
        <p:nvPicPr>
          <p:cNvPr id="365" name="Google Shape;365;p37"/>
          <p:cNvPicPr preferRelativeResize="0">
            <a:picLocks noGrp="1"/>
          </p:cNvPicPr>
          <p:nvPr>
            <p:ph type="body" idx="1"/>
          </p:nvPr>
        </p:nvPicPr>
        <p:blipFill rotWithShape="1">
          <a:blip r:embed="rId3">
            <a:alphaModFix/>
          </a:blip>
          <a:srcRect/>
          <a:stretch/>
        </p:blipFill>
        <p:spPr>
          <a:xfrm>
            <a:off x="990600" y="1447800"/>
            <a:ext cx="7306340" cy="685800"/>
          </a:xfrm>
          <a:prstGeom prst="rect">
            <a:avLst/>
          </a:prstGeom>
          <a:noFill/>
          <a:ln>
            <a:noFill/>
          </a:ln>
        </p:spPr>
      </p:pic>
      <p:pic>
        <p:nvPicPr>
          <p:cNvPr id="366" name="Google Shape;366;p37"/>
          <p:cNvPicPr preferRelativeResize="0"/>
          <p:nvPr/>
        </p:nvPicPr>
        <p:blipFill rotWithShape="1">
          <a:blip r:embed="rId4">
            <a:alphaModFix/>
          </a:blip>
          <a:srcRect/>
          <a:stretch/>
        </p:blipFill>
        <p:spPr>
          <a:xfrm>
            <a:off x="3429000" y="3124200"/>
            <a:ext cx="2331847" cy="11572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8"/>
          <p:cNvSpPr txBox="1">
            <a:spLocks noGrp="1"/>
          </p:cNvSpPr>
          <p:nvPr>
            <p:ph type="title"/>
          </p:nvPr>
        </p:nvSpPr>
        <p:spPr>
          <a:xfrm>
            <a:off x="838200" y="381000"/>
            <a:ext cx="7772400" cy="6309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INNER JOIN</a:t>
            </a:r>
            <a:endParaRPr sz="2000"/>
          </a:p>
        </p:txBody>
      </p:sp>
      <p:pic>
        <p:nvPicPr>
          <p:cNvPr id="372" name="Google Shape;372;p38"/>
          <p:cNvPicPr preferRelativeResize="0">
            <a:picLocks noGrp="1"/>
          </p:cNvPicPr>
          <p:nvPr>
            <p:ph type="body" idx="1"/>
          </p:nvPr>
        </p:nvPicPr>
        <p:blipFill rotWithShape="1">
          <a:blip r:embed="rId3">
            <a:alphaModFix/>
          </a:blip>
          <a:srcRect/>
          <a:stretch/>
        </p:blipFill>
        <p:spPr>
          <a:xfrm>
            <a:off x="990600" y="1371600"/>
            <a:ext cx="6715932" cy="762000"/>
          </a:xfrm>
          <a:prstGeom prst="rect">
            <a:avLst/>
          </a:prstGeom>
          <a:noFill/>
          <a:ln>
            <a:noFill/>
          </a:ln>
        </p:spPr>
      </p:pic>
      <p:pic>
        <p:nvPicPr>
          <p:cNvPr id="373" name="Google Shape;373;p38"/>
          <p:cNvPicPr preferRelativeResize="0"/>
          <p:nvPr/>
        </p:nvPicPr>
        <p:blipFill rotWithShape="1">
          <a:blip r:embed="rId4">
            <a:alphaModFix/>
          </a:blip>
          <a:srcRect/>
          <a:stretch/>
        </p:blipFill>
        <p:spPr>
          <a:xfrm>
            <a:off x="2895600" y="2819400"/>
            <a:ext cx="2536723" cy="1219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9"/>
          <p:cNvSpPr txBox="1">
            <a:spLocks noGrp="1"/>
          </p:cNvSpPr>
          <p:nvPr>
            <p:ph type="title"/>
          </p:nvPr>
        </p:nvSpPr>
        <p:spPr>
          <a:xfrm>
            <a:off x="762000" y="304800"/>
            <a:ext cx="7772400" cy="3261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2000"/>
              <a:buFont typeface="Consolas"/>
              <a:buNone/>
            </a:pPr>
            <a:r>
              <a:rPr lang="en-US" sz="2000"/>
              <a:t>RIGHT JOIN</a:t>
            </a:r>
            <a:endParaRPr sz="2000"/>
          </a:p>
        </p:txBody>
      </p:sp>
      <p:sp>
        <p:nvSpPr>
          <p:cNvPr id="379" name="Google Shape;379;p39"/>
          <p:cNvSpPr txBox="1">
            <a:spLocks noGrp="1"/>
          </p:cNvSpPr>
          <p:nvPr>
            <p:ph type="body" idx="1"/>
          </p:nvPr>
        </p:nvSpPr>
        <p:spPr>
          <a:xfrm>
            <a:off x="914400" y="1143000"/>
            <a:ext cx="7772400" cy="5212560"/>
          </a:xfrm>
          <a:prstGeom prst="rect">
            <a:avLst/>
          </a:prstGeom>
          <a:noFill/>
          <a:ln>
            <a:noFill/>
          </a:ln>
        </p:spPr>
        <p:txBody>
          <a:bodyPr spcFirstLastPara="1" wrap="square" lIns="91425" tIns="45700" rIns="91425" bIns="45700" anchor="t" anchorCtr="0">
            <a:normAutofit/>
          </a:bodyPr>
          <a:lstStyle/>
          <a:p>
            <a:pPr marL="411480" lvl="0" indent="-342900" algn="l" rtl="0">
              <a:spcBef>
                <a:spcPts val="0"/>
              </a:spcBef>
              <a:spcAft>
                <a:spcPts val="0"/>
              </a:spcAft>
              <a:buSzPts val="2850"/>
              <a:buNone/>
            </a:pPr>
            <a:endParaRPr/>
          </a:p>
        </p:txBody>
      </p:sp>
      <p:pic>
        <p:nvPicPr>
          <p:cNvPr id="380" name="Google Shape;380;p39"/>
          <p:cNvPicPr preferRelativeResize="0"/>
          <p:nvPr/>
        </p:nvPicPr>
        <p:blipFill rotWithShape="1">
          <a:blip r:embed="rId3">
            <a:alphaModFix/>
          </a:blip>
          <a:srcRect/>
          <a:stretch/>
        </p:blipFill>
        <p:spPr>
          <a:xfrm>
            <a:off x="3810000" y="3124200"/>
            <a:ext cx="2027634" cy="1143000"/>
          </a:xfrm>
          <a:prstGeom prst="rect">
            <a:avLst/>
          </a:prstGeom>
          <a:noFill/>
          <a:ln>
            <a:noFill/>
          </a:ln>
        </p:spPr>
      </p:pic>
      <p:pic>
        <p:nvPicPr>
          <p:cNvPr id="381" name="Google Shape;381;p39"/>
          <p:cNvPicPr preferRelativeResize="0"/>
          <p:nvPr/>
        </p:nvPicPr>
        <p:blipFill rotWithShape="1">
          <a:blip r:embed="rId4">
            <a:alphaModFix/>
          </a:blip>
          <a:srcRect/>
          <a:stretch/>
        </p:blipFill>
        <p:spPr>
          <a:xfrm>
            <a:off x="1066800" y="1219200"/>
            <a:ext cx="5840361" cy="68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0"/>
          <p:cNvSpPr txBox="1">
            <a:spLocks noGrp="1"/>
          </p:cNvSpPr>
          <p:nvPr>
            <p:ph type="title"/>
          </p:nvPr>
        </p:nvSpPr>
        <p:spPr>
          <a:xfrm>
            <a:off x="914400" y="1143000"/>
            <a:ext cx="7772400" cy="28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6000"/>
              <a:buFont typeface="Consolas"/>
              <a:buNone/>
            </a:pPr>
            <a:r>
              <a:rPr lang="en-US" sz="6000"/>
              <a:t>       THANK</a:t>
            </a:r>
            <a:br>
              <a:rPr lang="en-US" sz="6000"/>
            </a:br>
            <a:r>
              <a:rPr lang="en-US" sz="6000"/>
              <a:t>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838200" y="228600"/>
            <a:ext cx="7772400" cy="1219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4000"/>
              <a:buFont typeface="Consolas"/>
              <a:buNone/>
            </a:pPr>
            <a:r>
              <a:rPr lang="en-US"/>
              <a:t>ER DIAGRAM – Entity - Attributes</a:t>
            </a:r>
            <a:endParaRPr/>
          </a:p>
        </p:txBody>
      </p:sp>
      <p:sp>
        <p:nvSpPr>
          <p:cNvPr id="170" name="Google Shape;170;p16"/>
          <p:cNvSpPr txBox="1">
            <a:spLocks noGrp="1"/>
          </p:cNvSpPr>
          <p:nvPr>
            <p:ph type="body" idx="1"/>
          </p:nvPr>
        </p:nvSpPr>
        <p:spPr>
          <a:xfrm>
            <a:off x="914400" y="1371600"/>
            <a:ext cx="7772400" cy="4983960"/>
          </a:xfrm>
          <a:prstGeom prst="rect">
            <a:avLst/>
          </a:prstGeom>
          <a:noFill/>
          <a:ln>
            <a:noFill/>
          </a:ln>
        </p:spPr>
        <p:txBody>
          <a:bodyPr spcFirstLastPara="1" wrap="square" lIns="91425" tIns="45700" rIns="91425" bIns="45700" anchor="t" anchorCtr="0">
            <a:normAutofit fontScale="92500" lnSpcReduction="10000"/>
          </a:bodyPr>
          <a:lstStyle/>
          <a:p>
            <a:pPr marL="582930" lvl="0" indent="-514350" algn="l" rtl="0">
              <a:spcBef>
                <a:spcPts val="0"/>
              </a:spcBef>
              <a:spcAft>
                <a:spcPts val="0"/>
              </a:spcAft>
              <a:buSzPct val="95000"/>
              <a:buNone/>
            </a:pPr>
            <a:r>
              <a:rPr lang="en-US"/>
              <a:t>Entity                                                Attributes</a:t>
            </a:r>
            <a:endParaRPr/>
          </a:p>
          <a:p>
            <a:pPr marL="582930" lvl="0" indent="-514350" algn="l" rtl="0">
              <a:spcBef>
                <a:spcPts val="700"/>
              </a:spcBef>
              <a:spcAft>
                <a:spcPts val="0"/>
              </a:spcAft>
              <a:buSzPct val="95000"/>
              <a:buNone/>
            </a:pPr>
            <a:r>
              <a:rPr lang="en-US"/>
              <a:t>Customer                                     Customer name</a:t>
            </a:r>
            <a:endParaRPr/>
          </a:p>
          <a:p>
            <a:pPr marL="582930" lvl="0" indent="-514350" algn="l" rtl="0">
              <a:spcBef>
                <a:spcPts val="700"/>
              </a:spcBef>
              <a:spcAft>
                <a:spcPts val="0"/>
              </a:spcAft>
              <a:buSzPct val="95000"/>
              <a:buNone/>
            </a:pPr>
            <a:r>
              <a:rPr lang="en-US"/>
              <a:t>                                                         Customer id</a:t>
            </a:r>
            <a:endParaRPr/>
          </a:p>
          <a:p>
            <a:pPr marL="582930" lvl="0" indent="-514350" algn="l" rtl="0">
              <a:spcBef>
                <a:spcPts val="700"/>
              </a:spcBef>
              <a:spcAft>
                <a:spcPts val="0"/>
              </a:spcAft>
              <a:buSzPct val="95000"/>
              <a:buNone/>
            </a:pPr>
            <a:r>
              <a:rPr lang="en-US"/>
              <a:t>                                                         Customer address</a:t>
            </a:r>
            <a:endParaRPr/>
          </a:p>
          <a:p>
            <a:pPr marL="582930" lvl="0" indent="-514350" algn="l" rtl="0">
              <a:spcBef>
                <a:spcPts val="700"/>
              </a:spcBef>
              <a:spcAft>
                <a:spcPts val="0"/>
              </a:spcAft>
              <a:buSzPct val="95000"/>
              <a:buNone/>
            </a:pPr>
            <a:r>
              <a:rPr lang="en-US"/>
              <a:t>                                                       Customer phone no.</a:t>
            </a:r>
            <a:endParaRPr/>
          </a:p>
          <a:p>
            <a:pPr marL="582930" lvl="0" indent="-514350" algn="l" rtl="0">
              <a:spcBef>
                <a:spcPts val="700"/>
              </a:spcBef>
              <a:spcAft>
                <a:spcPts val="0"/>
              </a:spcAft>
              <a:buSzPct val="95000"/>
              <a:buNone/>
            </a:pPr>
            <a:r>
              <a:rPr lang="en-US"/>
              <a:t>                                                        Order no</a:t>
            </a:r>
            <a:endParaRPr/>
          </a:p>
          <a:p>
            <a:pPr marL="582930" lvl="0" indent="-514350" algn="l" rtl="0">
              <a:spcBef>
                <a:spcPts val="700"/>
              </a:spcBef>
              <a:spcAft>
                <a:spcPts val="0"/>
              </a:spcAft>
              <a:buSzPct val="95000"/>
              <a:buNone/>
            </a:pPr>
            <a:endParaRPr/>
          </a:p>
          <a:p>
            <a:pPr marL="582930" lvl="0" indent="-514350" algn="l" rtl="0">
              <a:spcBef>
                <a:spcPts val="700"/>
              </a:spcBef>
              <a:spcAft>
                <a:spcPts val="0"/>
              </a:spcAft>
              <a:buSzPct val="95000"/>
              <a:buNone/>
            </a:pPr>
            <a:r>
              <a:rPr lang="en-US"/>
              <a:t>Order                                            Order no</a:t>
            </a:r>
            <a:endParaRPr/>
          </a:p>
          <a:p>
            <a:pPr marL="582930" lvl="0" indent="-514350" algn="l" rtl="0">
              <a:spcBef>
                <a:spcPts val="700"/>
              </a:spcBef>
              <a:spcAft>
                <a:spcPts val="0"/>
              </a:spcAft>
              <a:buSzPct val="95000"/>
              <a:buNone/>
            </a:pPr>
            <a:r>
              <a:rPr lang="en-US"/>
              <a:t>                                                        Order amt</a:t>
            </a:r>
            <a:endParaRPr/>
          </a:p>
          <a:p>
            <a:pPr marL="582930" lvl="0" indent="-514350" algn="l" rtl="0">
              <a:spcBef>
                <a:spcPts val="700"/>
              </a:spcBef>
              <a:spcAft>
                <a:spcPts val="0"/>
              </a:spcAft>
              <a:buSzPct val="95000"/>
              <a:buNone/>
            </a:pPr>
            <a:r>
              <a:rPr lang="en-US"/>
              <a:t>                                                         tracking no</a:t>
            </a:r>
            <a:endParaRPr/>
          </a:p>
        </p:txBody>
      </p:sp>
      <p:cxnSp>
        <p:nvCxnSpPr>
          <p:cNvPr id="171" name="Google Shape;171;p16"/>
          <p:cNvCxnSpPr/>
          <p:nvPr/>
        </p:nvCxnSpPr>
        <p:spPr>
          <a:xfrm>
            <a:off x="3200400" y="2209800"/>
            <a:ext cx="1828800" cy="1588"/>
          </a:xfrm>
          <a:prstGeom prst="straightConnector1">
            <a:avLst/>
          </a:prstGeom>
          <a:noFill/>
          <a:ln w="12000" cap="flat" cmpd="sng">
            <a:solidFill>
              <a:schemeClr val="accent1"/>
            </a:solidFill>
            <a:prstDash val="solid"/>
            <a:round/>
            <a:headEnd type="none" w="sm" len="sm"/>
            <a:tailEnd type="none" w="sm" len="sm"/>
          </a:ln>
        </p:spPr>
      </p:cxnSp>
      <p:cxnSp>
        <p:nvCxnSpPr>
          <p:cNvPr id="172" name="Google Shape;172;p16"/>
          <p:cNvCxnSpPr/>
          <p:nvPr/>
        </p:nvCxnSpPr>
        <p:spPr>
          <a:xfrm rot="5400000">
            <a:off x="2476500" y="2933700"/>
            <a:ext cx="1447800" cy="1588"/>
          </a:xfrm>
          <a:prstGeom prst="straightConnector1">
            <a:avLst/>
          </a:prstGeom>
          <a:noFill/>
          <a:ln w="12000" cap="flat" cmpd="sng">
            <a:solidFill>
              <a:schemeClr val="accent1"/>
            </a:solidFill>
            <a:prstDash val="solid"/>
            <a:round/>
            <a:headEnd type="none" w="sm" len="sm"/>
            <a:tailEnd type="none" w="sm" len="sm"/>
          </a:ln>
        </p:spPr>
      </p:cxnSp>
      <p:cxnSp>
        <p:nvCxnSpPr>
          <p:cNvPr id="173" name="Google Shape;173;p16"/>
          <p:cNvCxnSpPr/>
          <p:nvPr/>
        </p:nvCxnSpPr>
        <p:spPr>
          <a:xfrm>
            <a:off x="3200400" y="2819400"/>
            <a:ext cx="1828800" cy="1588"/>
          </a:xfrm>
          <a:prstGeom prst="straightConnector1">
            <a:avLst/>
          </a:prstGeom>
          <a:noFill/>
          <a:ln w="12000" cap="flat" cmpd="sng">
            <a:solidFill>
              <a:schemeClr val="accent1"/>
            </a:solidFill>
            <a:prstDash val="solid"/>
            <a:round/>
            <a:headEnd type="none" w="sm" len="sm"/>
            <a:tailEnd type="none" w="sm" len="sm"/>
          </a:ln>
        </p:spPr>
      </p:cxnSp>
      <p:cxnSp>
        <p:nvCxnSpPr>
          <p:cNvPr id="174" name="Google Shape;174;p16"/>
          <p:cNvCxnSpPr/>
          <p:nvPr/>
        </p:nvCxnSpPr>
        <p:spPr>
          <a:xfrm>
            <a:off x="3200400" y="3276600"/>
            <a:ext cx="1676400" cy="1588"/>
          </a:xfrm>
          <a:prstGeom prst="straightConnector1">
            <a:avLst/>
          </a:prstGeom>
          <a:noFill/>
          <a:ln w="12000" cap="flat" cmpd="sng">
            <a:solidFill>
              <a:schemeClr val="accent1"/>
            </a:solidFill>
            <a:prstDash val="solid"/>
            <a:round/>
            <a:headEnd type="none" w="sm" len="sm"/>
            <a:tailEnd type="none" w="sm" len="sm"/>
          </a:ln>
        </p:spPr>
      </p:cxnSp>
      <p:cxnSp>
        <p:nvCxnSpPr>
          <p:cNvPr id="175" name="Google Shape;175;p16"/>
          <p:cNvCxnSpPr/>
          <p:nvPr/>
        </p:nvCxnSpPr>
        <p:spPr>
          <a:xfrm>
            <a:off x="3200400" y="3657600"/>
            <a:ext cx="1676400" cy="1588"/>
          </a:xfrm>
          <a:prstGeom prst="straightConnector1">
            <a:avLst/>
          </a:prstGeom>
          <a:noFill/>
          <a:ln w="12000" cap="flat" cmpd="sng">
            <a:solidFill>
              <a:schemeClr val="accent1"/>
            </a:solidFill>
            <a:prstDash val="solid"/>
            <a:round/>
            <a:headEnd type="none" w="sm" len="sm"/>
            <a:tailEnd type="none" w="sm" len="sm"/>
          </a:ln>
        </p:spPr>
      </p:cxnSp>
      <p:cxnSp>
        <p:nvCxnSpPr>
          <p:cNvPr id="176" name="Google Shape;176;p16"/>
          <p:cNvCxnSpPr/>
          <p:nvPr/>
        </p:nvCxnSpPr>
        <p:spPr>
          <a:xfrm rot="5400000">
            <a:off x="2743200" y="3810000"/>
            <a:ext cx="914400" cy="1588"/>
          </a:xfrm>
          <a:prstGeom prst="straightConnector1">
            <a:avLst/>
          </a:prstGeom>
          <a:noFill/>
          <a:ln w="12000" cap="flat" cmpd="sng">
            <a:solidFill>
              <a:schemeClr val="accent1"/>
            </a:solidFill>
            <a:prstDash val="solid"/>
            <a:round/>
            <a:headEnd type="none" w="sm" len="sm"/>
            <a:tailEnd type="none" w="sm" len="sm"/>
          </a:ln>
        </p:spPr>
      </p:cxnSp>
      <p:cxnSp>
        <p:nvCxnSpPr>
          <p:cNvPr id="177" name="Google Shape;177;p16"/>
          <p:cNvCxnSpPr/>
          <p:nvPr/>
        </p:nvCxnSpPr>
        <p:spPr>
          <a:xfrm>
            <a:off x="3200400" y="4267200"/>
            <a:ext cx="1752600" cy="1588"/>
          </a:xfrm>
          <a:prstGeom prst="straightConnector1">
            <a:avLst/>
          </a:prstGeom>
          <a:noFill/>
          <a:ln w="12000" cap="flat" cmpd="sng">
            <a:solidFill>
              <a:schemeClr val="accent1"/>
            </a:solidFill>
            <a:prstDash val="solid"/>
            <a:round/>
            <a:headEnd type="none" w="sm" len="sm"/>
            <a:tailEnd type="none" w="sm" len="sm"/>
          </a:ln>
        </p:spPr>
      </p:cxnSp>
      <p:cxnSp>
        <p:nvCxnSpPr>
          <p:cNvPr id="178" name="Google Shape;178;p16"/>
          <p:cNvCxnSpPr/>
          <p:nvPr/>
        </p:nvCxnSpPr>
        <p:spPr>
          <a:xfrm rot="5400000">
            <a:off x="2552700" y="5524500"/>
            <a:ext cx="1295400" cy="1588"/>
          </a:xfrm>
          <a:prstGeom prst="straightConnector1">
            <a:avLst/>
          </a:prstGeom>
          <a:noFill/>
          <a:ln w="12000" cap="flat" cmpd="sng">
            <a:solidFill>
              <a:schemeClr val="accent1"/>
            </a:solidFill>
            <a:prstDash val="solid"/>
            <a:round/>
            <a:headEnd type="none" w="sm" len="sm"/>
            <a:tailEnd type="none" w="sm" len="sm"/>
          </a:ln>
        </p:spPr>
      </p:cxnSp>
      <p:cxnSp>
        <p:nvCxnSpPr>
          <p:cNvPr id="179" name="Google Shape;179;p16"/>
          <p:cNvCxnSpPr/>
          <p:nvPr/>
        </p:nvCxnSpPr>
        <p:spPr>
          <a:xfrm>
            <a:off x="3200400" y="4876800"/>
            <a:ext cx="1676400" cy="1588"/>
          </a:xfrm>
          <a:prstGeom prst="straightConnector1">
            <a:avLst/>
          </a:prstGeom>
          <a:noFill/>
          <a:ln w="12000" cap="flat" cmpd="sng">
            <a:solidFill>
              <a:schemeClr val="accent1"/>
            </a:solidFill>
            <a:prstDash val="solid"/>
            <a:round/>
            <a:headEnd type="none" w="sm" len="sm"/>
            <a:tailEnd type="none" w="sm" len="sm"/>
          </a:ln>
        </p:spPr>
      </p:cxnSp>
      <p:cxnSp>
        <p:nvCxnSpPr>
          <p:cNvPr id="180" name="Google Shape;180;p16"/>
          <p:cNvCxnSpPr/>
          <p:nvPr/>
        </p:nvCxnSpPr>
        <p:spPr>
          <a:xfrm>
            <a:off x="3200400" y="5486400"/>
            <a:ext cx="1676400" cy="1588"/>
          </a:xfrm>
          <a:prstGeom prst="straightConnector1">
            <a:avLst/>
          </a:prstGeom>
          <a:noFill/>
          <a:ln w="12000" cap="flat" cmpd="sng">
            <a:solidFill>
              <a:schemeClr val="accent1"/>
            </a:solidFill>
            <a:prstDash val="solid"/>
            <a:round/>
            <a:headEnd type="none" w="sm" len="sm"/>
            <a:tailEnd type="none" w="sm" len="sm"/>
          </a:ln>
        </p:spPr>
      </p:cxnSp>
      <p:cxnSp>
        <p:nvCxnSpPr>
          <p:cNvPr id="181" name="Google Shape;181;p16"/>
          <p:cNvCxnSpPr/>
          <p:nvPr/>
        </p:nvCxnSpPr>
        <p:spPr>
          <a:xfrm>
            <a:off x="3124200" y="6172200"/>
            <a:ext cx="1752600" cy="1588"/>
          </a:xfrm>
          <a:prstGeom prst="straightConnector1">
            <a:avLst/>
          </a:prstGeom>
          <a:noFill/>
          <a:ln w="12000" cap="flat" cmpd="sng">
            <a:solidFill>
              <a:schemeClr val="accent1"/>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7"/>
          <p:cNvSpPr txBox="1">
            <a:spLocks noGrp="1"/>
          </p:cNvSpPr>
          <p:nvPr>
            <p:ph type="body" idx="1"/>
          </p:nvPr>
        </p:nvSpPr>
        <p:spPr>
          <a:xfrm>
            <a:off x="914400" y="457200"/>
            <a:ext cx="7772400" cy="5898360"/>
          </a:xfrm>
          <a:prstGeom prst="rect">
            <a:avLst/>
          </a:prstGeom>
          <a:noFill/>
          <a:ln>
            <a:noFill/>
          </a:ln>
        </p:spPr>
        <p:txBody>
          <a:bodyPr spcFirstLastPara="1" wrap="square" lIns="91425" tIns="45700" rIns="91425" bIns="45700" anchor="t" anchorCtr="0">
            <a:normAutofit/>
          </a:bodyPr>
          <a:lstStyle/>
          <a:p>
            <a:pPr marL="411480" lvl="0" indent="-342900" algn="l" rtl="0">
              <a:spcBef>
                <a:spcPts val="0"/>
              </a:spcBef>
              <a:spcAft>
                <a:spcPts val="0"/>
              </a:spcAft>
              <a:buSzPts val="2850"/>
              <a:buNone/>
            </a:pPr>
            <a:r>
              <a:rPr lang="en-US"/>
              <a:t> Tracking details                           tracking no </a:t>
            </a:r>
            <a:endParaRPr/>
          </a:p>
          <a:p>
            <a:pPr marL="411480" lvl="0" indent="-342900" algn="l" rtl="0">
              <a:spcBef>
                <a:spcPts val="700"/>
              </a:spcBef>
              <a:spcAft>
                <a:spcPts val="0"/>
              </a:spcAft>
              <a:buSzPts val="2850"/>
              <a:buNone/>
            </a:pPr>
            <a:r>
              <a:rPr lang="en-US"/>
              <a:t>                                                             Courier name</a:t>
            </a:r>
            <a:endParaRPr/>
          </a:p>
          <a:p>
            <a:pPr marL="411480" lvl="0" indent="-342900" algn="l" rtl="0">
              <a:spcBef>
                <a:spcPts val="700"/>
              </a:spcBef>
              <a:spcAft>
                <a:spcPts val="0"/>
              </a:spcAft>
              <a:buSzPts val="2850"/>
              <a:buNone/>
            </a:pPr>
            <a:r>
              <a:rPr lang="en-US"/>
              <a:t>                                                              product id</a:t>
            </a:r>
            <a:endParaRPr/>
          </a:p>
          <a:p>
            <a:pPr marL="411480" lvl="0" indent="-342900" algn="l" rtl="0">
              <a:spcBef>
                <a:spcPts val="700"/>
              </a:spcBef>
              <a:spcAft>
                <a:spcPts val="0"/>
              </a:spcAft>
              <a:buSzPts val="2850"/>
              <a:buNone/>
            </a:pPr>
            <a:endParaRPr/>
          </a:p>
          <a:p>
            <a:pPr marL="411480" lvl="0" indent="-342900" algn="l" rtl="0">
              <a:spcBef>
                <a:spcPts val="700"/>
              </a:spcBef>
              <a:spcAft>
                <a:spcPts val="0"/>
              </a:spcAft>
              <a:buSzPts val="2850"/>
              <a:buNone/>
            </a:pPr>
            <a:endParaRPr/>
          </a:p>
          <a:p>
            <a:pPr marL="411480" lvl="0" indent="-342900" algn="l" rtl="0">
              <a:spcBef>
                <a:spcPts val="700"/>
              </a:spcBef>
              <a:spcAft>
                <a:spcPts val="0"/>
              </a:spcAft>
              <a:buSzPts val="2850"/>
              <a:buNone/>
            </a:pPr>
            <a:r>
              <a:rPr lang="en-US"/>
              <a:t>Supplier Details                                Supplier contact</a:t>
            </a:r>
            <a:endParaRPr/>
          </a:p>
          <a:p>
            <a:pPr marL="411480" lvl="0" indent="-342900" algn="l" rtl="0">
              <a:spcBef>
                <a:spcPts val="700"/>
              </a:spcBef>
              <a:spcAft>
                <a:spcPts val="0"/>
              </a:spcAft>
              <a:buSzPts val="2850"/>
              <a:buNone/>
            </a:pPr>
            <a:r>
              <a:rPr lang="en-US"/>
              <a:t>                                                                Supplier id</a:t>
            </a:r>
            <a:endParaRPr/>
          </a:p>
          <a:p>
            <a:pPr marL="411480" lvl="0" indent="-342900" algn="l" rtl="0">
              <a:spcBef>
                <a:spcPts val="700"/>
              </a:spcBef>
              <a:spcAft>
                <a:spcPts val="0"/>
              </a:spcAft>
              <a:buSzPts val="2850"/>
              <a:buNone/>
            </a:pPr>
            <a:r>
              <a:rPr lang="en-US"/>
              <a:t>                                                                 Supplier name</a:t>
            </a:r>
            <a:endParaRPr/>
          </a:p>
          <a:p>
            <a:pPr marL="411480" lvl="0" indent="-342900" algn="l" rtl="0">
              <a:spcBef>
                <a:spcPts val="700"/>
              </a:spcBef>
              <a:spcAft>
                <a:spcPts val="0"/>
              </a:spcAft>
              <a:buSzPts val="2850"/>
              <a:buNone/>
            </a:pPr>
            <a:r>
              <a:rPr lang="en-US"/>
              <a:t>                                                                  Product id</a:t>
            </a:r>
            <a:endParaRPr/>
          </a:p>
        </p:txBody>
      </p:sp>
      <p:cxnSp>
        <p:nvCxnSpPr>
          <p:cNvPr id="187" name="Google Shape;187;p17"/>
          <p:cNvCxnSpPr/>
          <p:nvPr/>
        </p:nvCxnSpPr>
        <p:spPr>
          <a:xfrm rot="5400000">
            <a:off x="3390900" y="1333500"/>
            <a:ext cx="1447800" cy="1588"/>
          </a:xfrm>
          <a:prstGeom prst="straightConnector1">
            <a:avLst/>
          </a:prstGeom>
          <a:noFill/>
          <a:ln w="12000" cap="flat" cmpd="sng">
            <a:solidFill>
              <a:schemeClr val="accent1"/>
            </a:solidFill>
            <a:prstDash val="solid"/>
            <a:round/>
            <a:headEnd type="none" w="sm" len="sm"/>
            <a:tailEnd type="none" w="sm" len="sm"/>
          </a:ln>
        </p:spPr>
      </p:cxnSp>
      <p:cxnSp>
        <p:nvCxnSpPr>
          <p:cNvPr id="188" name="Google Shape;188;p17"/>
          <p:cNvCxnSpPr/>
          <p:nvPr/>
        </p:nvCxnSpPr>
        <p:spPr>
          <a:xfrm>
            <a:off x="4114800" y="609600"/>
            <a:ext cx="1219200" cy="1588"/>
          </a:xfrm>
          <a:prstGeom prst="straightConnector1">
            <a:avLst/>
          </a:prstGeom>
          <a:noFill/>
          <a:ln w="12000" cap="flat" cmpd="sng">
            <a:solidFill>
              <a:schemeClr val="accent1"/>
            </a:solidFill>
            <a:prstDash val="solid"/>
            <a:round/>
            <a:headEnd type="none" w="sm" len="sm"/>
            <a:tailEnd type="none" w="sm" len="sm"/>
          </a:ln>
        </p:spPr>
      </p:cxnSp>
      <p:cxnSp>
        <p:nvCxnSpPr>
          <p:cNvPr id="189" name="Google Shape;189;p17"/>
          <p:cNvCxnSpPr/>
          <p:nvPr/>
        </p:nvCxnSpPr>
        <p:spPr>
          <a:xfrm>
            <a:off x="4114800" y="1295400"/>
            <a:ext cx="1219200" cy="1588"/>
          </a:xfrm>
          <a:prstGeom prst="straightConnector1">
            <a:avLst/>
          </a:prstGeom>
          <a:noFill/>
          <a:ln w="12000" cap="flat" cmpd="sng">
            <a:solidFill>
              <a:schemeClr val="accent1"/>
            </a:solidFill>
            <a:prstDash val="solid"/>
            <a:round/>
            <a:headEnd type="none" w="sm" len="sm"/>
            <a:tailEnd type="none" w="sm" len="sm"/>
          </a:ln>
        </p:spPr>
      </p:cxnSp>
      <p:cxnSp>
        <p:nvCxnSpPr>
          <p:cNvPr id="190" name="Google Shape;190;p17"/>
          <p:cNvCxnSpPr/>
          <p:nvPr/>
        </p:nvCxnSpPr>
        <p:spPr>
          <a:xfrm>
            <a:off x="4114800" y="1981200"/>
            <a:ext cx="1143000" cy="1588"/>
          </a:xfrm>
          <a:prstGeom prst="straightConnector1">
            <a:avLst/>
          </a:prstGeom>
          <a:noFill/>
          <a:ln w="12000" cap="flat" cmpd="sng">
            <a:solidFill>
              <a:schemeClr val="accent1"/>
            </a:solidFill>
            <a:prstDash val="solid"/>
            <a:round/>
            <a:headEnd type="none" w="sm" len="sm"/>
            <a:tailEnd type="none" w="sm" len="sm"/>
          </a:ln>
        </p:spPr>
      </p:cxnSp>
      <p:cxnSp>
        <p:nvCxnSpPr>
          <p:cNvPr id="191" name="Google Shape;191;p17"/>
          <p:cNvCxnSpPr/>
          <p:nvPr/>
        </p:nvCxnSpPr>
        <p:spPr>
          <a:xfrm rot="5400000">
            <a:off x="3048000" y="4343400"/>
            <a:ext cx="1828800" cy="1588"/>
          </a:xfrm>
          <a:prstGeom prst="straightConnector1">
            <a:avLst/>
          </a:prstGeom>
          <a:noFill/>
          <a:ln w="12000" cap="flat" cmpd="sng">
            <a:solidFill>
              <a:schemeClr val="accent1"/>
            </a:solidFill>
            <a:prstDash val="solid"/>
            <a:round/>
            <a:headEnd type="none" w="sm" len="sm"/>
            <a:tailEnd type="none" w="sm" len="sm"/>
          </a:ln>
        </p:spPr>
      </p:cxnSp>
      <p:cxnSp>
        <p:nvCxnSpPr>
          <p:cNvPr id="192" name="Google Shape;192;p17"/>
          <p:cNvCxnSpPr/>
          <p:nvPr/>
        </p:nvCxnSpPr>
        <p:spPr>
          <a:xfrm>
            <a:off x="3962400" y="3429000"/>
            <a:ext cx="1752600" cy="1588"/>
          </a:xfrm>
          <a:prstGeom prst="straightConnector1">
            <a:avLst/>
          </a:prstGeom>
          <a:noFill/>
          <a:ln w="12000" cap="flat" cmpd="sng">
            <a:solidFill>
              <a:schemeClr val="accent1"/>
            </a:solidFill>
            <a:prstDash val="solid"/>
            <a:round/>
            <a:headEnd type="none" w="sm" len="sm"/>
            <a:tailEnd type="none" w="sm" len="sm"/>
          </a:ln>
        </p:spPr>
      </p:cxnSp>
      <p:cxnSp>
        <p:nvCxnSpPr>
          <p:cNvPr id="193" name="Google Shape;193;p17"/>
          <p:cNvCxnSpPr/>
          <p:nvPr/>
        </p:nvCxnSpPr>
        <p:spPr>
          <a:xfrm>
            <a:off x="3962400" y="4114800"/>
            <a:ext cx="1676400" cy="1588"/>
          </a:xfrm>
          <a:prstGeom prst="straightConnector1">
            <a:avLst/>
          </a:prstGeom>
          <a:noFill/>
          <a:ln w="12000" cap="flat" cmpd="sng">
            <a:solidFill>
              <a:schemeClr val="accent1"/>
            </a:solidFill>
            <a:prstDash val="solid"/>
            <a:round/>
            <a:headEnd type="none" w="sm" len="sm"/>
            <a:tailEnd type="none" w="sm" len="sm"/>
          </a:ln>
        </p:spPr>
      </p:cxnSp>
      <p:cxnSp>
        <p:nvCxnSpPr>
          <p:cNvPr id="194" name="Google Shape;194;p17"/>
          <p:cNvCxnSpPr/>
          <p:nvPr/>
        </p:nvCxnSpPr>
        <p:spPr>
          <a:xfrm>
            <a:off x="3962400" y="4648200"/>
            <a:ext cx="1676400" cy="1588"/>
          </a:xfrm>
          <a:prstGeom prst="straightConnector1">
            <a:avLst/>
          </a:prstGeom>
          <a:noFill/>
          <a:ln w="12000" cap="flat" cmpd="sng">
            <a:solidFill>
              <a:schemeClr val="accent1"/>
            </a:solidFill>
            <a:prstDash val="solid"/>
            <a:round/>
            <a:headEnd type="none" w="sm" len="sm"/>
            <a:tailEnd type="none" w="sm" len="sm"/>
          </a:ln>
        </p:spPr>
      </p:cxnSp>
      <p:cxnSp>
        <p:nvCxnSpPr>
          <p:cNvPr id="195" name="Google Shape;195;p17"/>
          <p:cNvCxnSpPr/>
          <p:nvPr/>
        </p:nvCxnSpPr>
        <p:spPr>
          <a:xfrm>
            <a:off x="3962400" y="5181600"/>
            <a:ext cx="1752600" cy="1588"/>
          </a:xfrm>
          <a:prstGeom prst="straightConnector1">
            <a:avLst/>
          </a:prstGeom>
          <a:noFill/>
          <a:ln w="12000" cap="flat" cmpd="sng">
            <a:solidFill>
              <a:schemeClr val="accent1"/>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8"/>
          <p:cNvPicPr preferRelativeResize="0"/>
          <p:nvPr/>
        </p:nvPicPr>
        <p:blipFill rotWithShape="1">
          <a:blip r:embed="rId3">
            <a:alphaModFix/>
          </a:blip>
          <a:srcRect/>
          <a:stretch/>
        </p:blipFill>
        <p:spPr>
          <a:xfrm>
            <a:off x="990600" y="228601"/>
            <a:ext cx="7296150" cy="2743199"/>
          </a:xfrm>
          <a:prstGeom prst="rect">
            <a:avLst/>
          </a:prstGeom>
          <a:noFill/>
          <a:ln>
            <a:noFill/>
          </a:ln>
        </p:spPr>
      </p:pic>
      <p:pic>
        <p:nvPicPr>
          <p:cNvPr id="201" name="Google Shape;201;p18"/>
          <p:cNvPicPr preferRelativeResize="0"/>
          <p:nvPr/>
        </p:nvPicPr>
        <p:blipFill rotWithShape="1">
          <a:blip r:embed="rId4">
            <a:alphaModFix/>
          </a:blip>
          <a:srcRect/>
          <a:stretch/>
        </p:blipFill>
        <p:spPr>
          <a:xfrm>
            <a:off x="990600" y="2971800"/>
            <a:ext cx="7315200" cy="373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914400" y="512064"/>
            <a:ext cx="7772400" cy="91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4000"/>
              <a:buFont typeface="Consolas"/>
              <a:buNone/>
            </a:pPr>
            <a:r>
              <a:rPr lang="en-US"/>
              <a:t>SCHEMA ARCHIETECTURE</a:t>
            </a:r>
            <a:endParaRPr/>
          </a:p>
        </p:txBody>
      </p:sp>
      <p:pic>
        <p:nvPicPr>
          <p:cNvPr id="207" name="Google Shape;207;p19"/>
          <p:cNvPicPr preferRelativeResize="0">
            <a:picLocks noGrp="1"/>
          </p:cNvPicPr>
          <p:nvPr>
            <p:ph type="body" idx="1"/>
          </p:nvPr>
        </p:nvPicPr>
        <p:blipFill rotWithShape="1">
          <a:blip r:embed="rId3">
            <a:alphaModFix/>
          </a:blip>
          <a:srcRect/>
          <a:stretch/>
        </p:blipFill>
        <p:spPr>
          <a:xfrm>
            <a:off x="914400" y="1295400"/>
            <a:ext cx="7696199" cy="506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914400" y="512064"/>
            <a:ext cx="7772400" cy="12405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4000"/>
              <a:buFont typeface="Consolas"/>
              <a:buNone/>
            </a:pPr>
            <a:r>
              <a:rPr lang="en-US"/>
              <a:t>DATABASE AND TABLES</a:t>
            </a:r>
            <a:br>
              <a:rPr lang="en-US"/>
            </a:br>
            <a:r>
              <a:rPr lang="en-US"/>
              <a:t>1. Customers table</a:t>
            </a:r>
            <a:endParaRPr/>
          </a:p>
        </p:txBody>
      </p:sp>
      <p:pic>
        <p:nvPicPr>
          <p:cNvPr id="214" name="Google Shape;214;p20"/>
          <p:cNvPicPr preferRelativeResize="0"/>
          <p:nvPr/>
        </p:nvPicPr>
        <p:blipFill rotWithShape="1">
          <a:blip r:embed="rId3">
            <a:alphaModFix/>
          </a:blip>
          <a:srcRect/>
          <a:stretch/>
        </p:blipFill>
        <p:spPr>
          <a:xfrm>
            <a:off x="762000" y="1828800"/>
            <a:ext cx="8153400" cy="2895600"/>
          </a:xfrm>
          <a:prstGeom prst="rect">
            <a:avLst/>
          </a:prstGeom>
          <a:noFill/>
          <a:ln>
            <a:noFill/>
          </a:ln>
        </p:spPr>
      </p:pic>
      <p:pic>
        <p:nvPicPr>
          <p:cNvPr id="215" name="Google Shape;215;p20"/>
          <p:cNvPicPr preferRelativeResize="0"/>
          <p:nvPr/>
        </p:nvPicPr>
        <p:blipFill rotWithShape="1">
          <a:blip r:embed="rId4">
            <a:alphaModFix/>
          </a:blip>
          <a:srcRect/>
          <a:stretch/>
        </p:blipFill>
        <p:spPr>
          <a:xfrm>
            <a:off x="762000" y="4724400"/>
            <a:ext cx="8153400" cy="178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1"/>
          <p:cNvSpPr txBox="1">
            <a:spLocks noGrp="1"/>
          </p:cNvSpPr>
          <p:nvPr>
            <p:ph type="title"/>
          </p:nvPr>
        </p:nvSpPr>
        <p:spPr>
          <a:xfrm>
            <a:off x="914400" y="304800"/>
            <a:ext cx="7772400" cy="7071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4000"/>
              <a:buFont typeface="Consolas"/>
              <a:buNone/>
            </a:pPr>
            <a:r>
              <a:rPr lang="en-US"/>
              <a:t>2. Order table</a:t>
            </a:r>
            <a:endParaRPr/>
          </a:p>
        </p:txBody>
      </p:sp>
      <p:pic>
        <p:nvPicPr>
          <p:cNvPr id="221" name="Google Shape;221;p21"/>
          <p:cNvPicPr preferRelativeResize="0"/>
          <p:nvPr/>
        </p:nvPicPr>
        <p:blipFill rotWithShape="1">
          <a:blip r:embed="rId3">
            <a:alphaModFix/>
          </a:blip>
          <a:srcRect/>
          <a:stretch/>
        </p:blipFill>
        <p:spPr>
          <a:xfrm>
            <a:off x="762000" y="1219200"/>
            <a:ext cx="7620000" cy="3352800"/>
          </a:xfrm>
          <a:prstGeom prst="rect">
            <a:avLst/>
          </a:prstGeom>
          <a:noFill/>
          <a:ln>
            <a:noFill/>
          </a:ln>
        </p:spPr>
      </p:pic>
      <p:pic>
        <p:nvPicPr>
          <p:cNvPr id="222" name="Google Shape;222;p21"/>
          <p:cNvPicPr preferRelativeResize="0"/>
          <p:nvPr/>
        </p:nvPicPr>
        <p:blipFill rotWithShape="1">
          <a:blip r:embed="rId4">
            <a:alphaModFix/>
          </a:blip>
          <a:srcRect/>
          <a:stretch/>
        </p:blipFill>
        <p:spPr>
          <a:xfrm>
            <a:off x="762000" y="4572000"/>
            <a:ext cx="7620000" cy="134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914400" y="512064"/>
            <a:ext cx="7772400" cy="7071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1EDFF"/>
              </a:buClr>
              <a:buSzPts val="4000"/>
              <a:buFont typeface="Consolas"/>
              <a:buNone/>
            </a:pPr>
            <a:r>
              <a:rPr lang="en-US"/>
              <a:t>3.Tracking details table</a:t>
            </a:r>
            <a:endParaRPr/>
          </a:p>
        </p:txBody>
      </p:sp>
      <p:pic>
        <p:nvPicPr>
          <p:cNvPr id="228" name="Google Shape;228;p22"/>
          <p:cNvPicPr preferRelativeResize="0"/>
          <p:nvPr/>
        </p:nvPicPr>
        <p:blipFill rotWithShape="1">
          <a:blip r:embed="rId3">
            <a:alphaModFix/>
          </a:blip>
          <a:srcRect/>
          <a:stretch/>
        </p:blipFill>
        <p:spPr>
          <a:xfrm>
            <a:off x="838200" y="1600200"/>
            <a:ext cx="7620000" cy="3124200"/>
          </a:xfrm>
          <a:prstGeom prst="rect">
            <a:avLst/>
          </a:prstGeom>
          <a:noFill/>
          <a:ln>
            <a:noFill/>
          </a:ln>
        </p:spPr>
      </p:pic>
      <p:pic>
        <p:nvPicPr>
          <p:cNvPr id="229" name="Google Shape;229;p22"/>
          <p:cNvPicPr preferRelativeResize="0"/>
          <p:nvPr/>
        </p:nvPicPr>
        <p:blipFill rotWithShape="1">
          <a:blip r:embed="rId4">
            <a:alphaModFix/>
          </a:blip>
          <a:srcRect/>
          <a:stretch/>
        </p:blipFill>
        <p:spPr>
          <a:xfrm>
            <a:off x="838200" y="4724400"/>
            <a:ext cx="7620000" cy="1495425"/>
          </a:xfrm>
          <a:prstGeom prst="rect">
            <a:avLst/>
          </a:prstGeom>
          <a:noFill/>
          <a:ln>
            <a:noFill/>
          </a:ln>
        </p:spPr>
      </p:pic>
    </p:spTree>
  </p:cSld>
  <p:clrMapOvr>
    <a:masterClrMapping/>
  </p:clrMapOvr>
</p:sld>
</file>

<file path=ppt/theme/theme1.xml><?xml version="1.0" encoding="utf-8"?>
<a:theme xmlns:a="http://schemas.openxmlformats.org/drawingml/2006/main" name="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On-screen Show (4:3)</PresentationFormat>
  <Paragraphs>45</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Corbel</vt:lpstr>
      <vt:lpstr>Noto Sans Symbols</vt:lpstr>
      <vt:lpstr>Consolas</vt:lpstr>
      <vt:lpstr>Metro</vt:lpstr>
      <vt:lpstr>E- COMMERCE WEBSITE </vt:lpstr>
      <vt:lpstr>OUTLINE</vt:lpstr>
      <vt:lpstr>ER DIAGRAM – Entity - Attributes</vt:lpstr>
      <vt:lpstr>PowerPoint Presentation</vt:lpstr>
      <vt:lpstr>PowerPoint Presentation</vt:lpstr>
      <vt:lpstr>SCHEMA ARCHIETECTURE</vt:lpstr>
      <vt:lpstr>DATABASE AND TABLES 1. Customers table</vt:lpstr>
      <vt:lpstr>2. Order table</vt:lpstr>
      <vt:lpstr>3.Tracking details table</vt:lpstr>
      <vt:lpstr>4.Supplier Details table</vt:lpstr>
      <vt:lpstr>MYSQL QUERIES  1.Update a value in the table using update and where clause.</vt:lpstr>
      <vt:lpstr>2. To select a particular row details from the table.</vt:lpstr>
      <vt:lpstr>3. To select only one record from the table.</vt:lpstr>
      <vt:lpstr>4. Count and Distinct from all the tables </vt:lpstr>
      <vt:lpstr>PowerPoint Presentation</vt:lpstr>
      <vt:lpstr>5. Like Operators</vt:lpstr>
      <vt:lpstr>6. Order by, and , between – not between , in</vt:lpstr>
      <vt:lpstr>PowerPoint Presentation</vt:lpstr>
      <vt:lpstr>7. Alter and modify table.</vt:lpstr>
      <vt:lpstr>8. Max (),Min () and sum() </vt:lpstr>
      <vt:lpstr>9. As, joins, unions.</vt:lpstr>
      <vt:lpstr>PowerPoint Presentation</vt:lpstr>
      <vt:lpstr>INNER JOIN:</vt:lpstr>
      <vt:lpstr>OUTER JOIN:</vt:lpstr>
      <vt:lpstr>INNER JOIN</vt:lpstr>
      <vt:lpstr>RIGHT JOIN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 S SAI THEJASWINI</cp:lastModifiedBy>
  <cp:revision>1</cp:revision>
  <dcterms:modified xsi:type="dcterms:W3CDTF">2024-11-13T13:54:53Z</dcterms:modified>
</cp:coreProperties>
</file>