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>
      <p:cViewPr varScale="1">
        <p:scale>
          <a:sx n="70" d="100"/>
          <a:sy n="70" d="100"/>
        </p:scale>
        <p:origin x="144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B59C5-5C56-474C-91FD-D84A6CBB15F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1E23E-4749-425C-9290-D72B17B7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5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0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4ED66-8A3D-4E47-94DA-467133B2CEC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Speech To Code Converter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200400"/>
            <a:ext cx="487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MEMBERS: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45-Rishabh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Pandey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48-Soumik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Paul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449-Omkar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Pednekar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55431" y="2723346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GROUP  10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:\Documents and Settings\DIGIT\Desktop\LOGO.bmp"/>
          <p:cNvPicPr/>
          <p:nvPr/>
        </p:nvPicPr>
        <p:blipFill>
          <a:blip r:embed="rId2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478" y="2374611"/>
            <a:ext cx="716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Technology used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1490" y="1612611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CHAPTERS</a:t>
            </a:r>
          </a:p>
        </p:txBody>
      </p:sp>
    </p:spTree>
    <p:extLst>
      <p:ext uri="{BB962C8B-B14F-4D97-AF65-F5344CB8AC3E}">
        <p14:creationId xmlns:p14="http://schemas.microsoft.com/office/powerpoint/2010/main" val="2729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:\Documents and Settings\DIGIT\Desktop\LOGO.bmp"/>
          <p:cNvPicPr/>
          <p:nvPr/>
        </p:nvPicPr>
        <p:blipFill>
          <a:blip r:embed="rId2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80550" y="2458921"/>
            <a:ext cx="8182450" cy="4215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team is building a software which helps the user to write a code just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speaking in the microphone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now our software is limited to one coding language i.e. PYTHON, we will take user’s voice as input and display that input in our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editor so that the user can run this code.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550" y="1556679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8149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:\Documents and Settings\DIGIT\Desktop\LOGO.bmp"/>
          <p:cNvPicPr/>
          <p:nvPr/>
        </p:nvPicPr>
        <p:blipFill>
          <a:blip r:embed="rId2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" y="248918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Being a IT engineer is a difficult task as one has to be in front of the pc and type codes for long hours, this can cause pain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arms, fingers, wrist, migraine, back pain etc.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to overcome 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we are creating this software which helps the user to write code in a easy and convenient way just by saying the syntax out loud instead of typing it.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641515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318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:\Documents and Settings\DIGIT\Desktop\LOGO.bmp"/>
          <p:cNvPicPr/>
          <p:nvPr/>
        </p:nvPicPr>
        <p:blipFill>
          <a:blip r:embed="rId2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599" y="3124200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Recent Studies have shown that a lot of programmers face health issues regarding their posture, severe pain in hand,wrist,fingers etc. since  the have to sit for long hours in front of the pc and write codes.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483" y="1765012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19331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:\Documents and Settings\DIGIT\Desktop\LOGO.bmp"/>
          <p:cNvPicPr/>
          <p:nvPr/>
        </p:nvPicPr>
        <p:blipFill>
          <a:blip r:embed="rId2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712703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our system user will give the input just by speaking in the microphone.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software will convert this input from speech to text and display this text in our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editor.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software is user friendly and easy to use as it has autocomplete syntax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447799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29644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:\Documents and Settings\DIGIT\Desktop\LOGO.bmp"/>
          <p:cNvPicPr/>
          <p:nvPr/>
        </p:nvPicPr>
        <p:blipFill>
          <a:blip r:embed="rId2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504881"/>
            <a:ext cx="5948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CURRENT IMPLEMETATION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" r="49496" b="59582"/>
          <a:stretch/>
        </p:blipFill>
        <p:spPr>
          <a:xfrm>
            <a:off x="762000" y="2089656"/>
            <a:ext cx="3498575" cy="2514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209" y="4063312"/>
            <a:ext cx="3732774" cy="23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:\Documents and Settings\DIGIT\Desktop\LOGO.bmp"/>
          <p:cNvPicPr/>
          <p:nvPr/>
        </p:nvPicPr>
        <p:blipFill>
          <a:blip r:embed="rId2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940" y="1895351"/>
            <a:ext cx="5562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Desktop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Laptop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(Pycharm IDE)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React.js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Monaco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Electron.js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Github.com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299203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38884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337</Words>
  <Application>Microsoft Office PowerPoint</Application>
  <PresentationFormat>On-screen Show (4:3)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Ankush</dc:creator>
  <cp:lastModifiedBy>Admin</cp:lastModifiedBy>
  <cp:revision>60</cp:revision>
  <dcterms:created xsi:type="dcterms:W3CDTF">2019-03-25T04:11:32Z</dcterms:created>
  <dcterms:modified xsi:type="dcterms:W3CDTF">2021-04-09T13:34:02Z</dcterms:modified>
</cp:coreProperties>
</file>