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58"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p:cViewPr varScale="1">
        <p:scale>
          <a:sx n="70" d="100"/>
          <a:sy n="70" d="100"/>
        </p:scale>
        <p:origin x="144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B59C5-5C56-474C-91FD-D84A6CBB15F0}" type="datetimeFigureOut">
              <a:rPr lang="en-US" smtClean="0"/>
              <a:t>4/9/2021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1E23E-4749-425C-9290-D72B17B7AB7E}" type="slidenum">
              <a:rPr lang="en-US" smtClean="0"/>
              <a:t>‹#›</a:t>
            </a:fld>
            <a:endParaRPr lang="en-US"/>
          </a:p>
        </p:txBody>
      </p:sp>
    </p:spTree>
    <p:extLst>
      <p:ext uri="{BB962C8B-B14F-4D97-AF65-F5344CB8AC3E}">
        <p14:creationId xmlns:p14="http://schemas.microsoft.com/office/powerpoint/2010/main" val="339905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E11C13-DFE0-4226-B671-CA2C22679B50}" type="slidenum">
              <a:rPr lang="en-US" smtClean="0"/>
              <a:pPr/>
              <a:t>1</a:t>
            </a:fld>
            <a:endParaRPr lang="en-US" dirty="0"/>
          </a:p>
        </p:txBody>
      </p:sp>
    </p:spTree>
    <p:extLst>
      <p:ext uri="{BB962C8B-B14F-4D97-AF65-F5344CB8AC3E}">
        <p14:creationId xmlns:p14="http://schemas.microsoft.com/office/powerpoint/2010/main" val="208140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A4ED66-8A3D-4E47-94DA-467133B2CEC9}"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4ED66-8A3D-4E47-94DA-467133B2CEC9}"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A4ED66-8A3D-4E47-94DA-467133B2CEC9}"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A4ED66-8A3D-4E47-94DA-467133B2CEC9}"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A4ED66-8A3D-4E47-94DA-467133B2CEC9}"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4ED66-8A3D-4E47-94DA-467133B2CEC9}"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4ED66-8A3D-4E47-94DA-467133B2CEC9}"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4ED66-8A3D-4E47-94DA-467133B2CEC9}"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4ED66-8A3D-4E47-94DA-467133B2CEC9}" type="datetimeFigureOut">
              <a:rPr lang="en-US" smtClean="0"/>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937EF-277E-4AD1-BBA5-F760659FE6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Documents and Settings\DIGIT\Desktop\LOGO.bmp"/>
          <p:cNvPicPr/>
          <p:nvPr/>
        </p:nvPicPr>
        <p:blipFill>
          <a:blip r:embed="rId3" cstate="print"/>
          <a:srcRect b="10787"/>
          <a:stretch>
            <a:fillRect/>
          </a:stretch>
        </p:blipFill>
        <p:spPr bwMode="auto">
          <a:xfrm>
            <a:off x="1613626" y="228600"/>
            <a:ext cx="6082574" cy="533400"/>
          </a:xfrm>
          <a:prstGeom prst="rect">
            <a:avLst/>
          </a:prstGeom>
          <a:noFill/>
          <a:ln w="9525">
            <a:noFill/>
            <a:miter lim="800000"/>
            <a:headEnd/>
            <a:tailEnd/>
          </a:ln>
        </p:spPr>
      </p:pic>
      <p:sp>
        <p:nvSpPr>
          <p:cNvPr id="10"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79873"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3" name="TextBox 2"/>
          <p:cNvSpPr txBox="1"/>
          <p:nvPr/>
        </p:nvSpPr>
        <p:spPr>
          <a:xfrm>
            <a:off x="762000" y="1676400"/>
            <a:ext cx="76962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Speech To Code Converter</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5" name="TextBox 4"/>
          <p:cNvSpPr txBox="1"/>
          <p:nvPr/>
        </p:nvSpPr>
        <p:spPr>
          <a:xfrm>
            <a:off x="762000" y="3200400"/>
            <a:ext cx="4876800" cy="2677656"/>
          </a:xfrm>
          <a:prstGeom prst="rect">
            <a:avLst/>
          </a:prstGeom>
          <a:noFill/>
        </p:spPr>
        <p:txBody>
          <a:bodyPr wrap="square" rtlCol="0">
            <a:spAutoFit/>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MEMBERS: </a:t>
            </a:r>
          </a:p>
          <a:p>
            <a:pPr marL="285750" indent="-285750">
              <a:buFont typeface="Arial" pitchFamily="34" charset="0"/>
              <a:buChar char="•"/>
            </a:pPr>
            <a:r>
              <a:rPr lang="en-US" sz="2800" dirty="0">
                <a:latin typeface="Times New Roman" pitchFamily="18" charset="0"/>
                <a:cs typeface="Times New Roman" pitchFamily="18" charset="0"/>
              </a:rPr>
              <a:t>4</a:t>
            </a:r>
            <a:r>
              <a:rPr lang="en-US" sz="2800" dirty="0" smtClean="0">
                <a:latin typeface="Times New Roman" pitchFamily="18" charset="0"/>
                <a:cs typeface="Times New Roman" pitchFamily="18" charset="0"/>
              </a:rPr>
              <a:t>45-Rishabh </a:t>
            </a:r>
            <a:r>
              <a:rPr lang="en-US" sz="2800" dirty="0">
                <a:latin typeface="Times New Roman" pitchFamily="18" charset="0"/>
                <a:cs typeface="Times New Roman" pitchFamily="18" charset="0"/>
              </a:rPr>
              <a:t>Pandey</a:t>
            </a:r>
          </a:p>
          <a:p>
            <a:pPr marL="285750" indent="-285750">
              <a:buFont typeface="Arial" pitchFamily="34" charset="0"/>
              <a:buChar char="•"/>
            </a:pPr>
            <a:r>
              <a:rPr lang="en-US" sz="2800" dirty="0">
                <a:latin typeface="Times New Roman" pitchFamily="18" charset="0"/>
                <a:cs typeface="Times New Roman" pitchFamily="18" charset="0"/>
              </a:rPr>
              <a:t>4</a:t>
            </a:r>
            <a:r>
              <a:rPr lang="en-US" sz="2800" dirty="0" smtClean="0">
                <a:latin typeface="Times New Roman" pitchFamily="18" charset="0"/>
                <a:cs typeface="Times New Roman" pitchFamily="18" charset="0"/>
              </a:rPr>
              <a:t>48-Soumik </a:t>
            </a:r>
            <a:r>
              <a:rPr lang="en-US" sz="2800" dirty="0">
                <a:latin typeface="Times New Roman" pitchFamily="18" charset="0"/>
                <a:cs typeface="Times New Roman" pitchFamily="18" charset="0"/>
              </a:rPr>
              <a:t>Paul</a:t>
            </a:r>
          </a:p>
          <a:p>
            <a:pPr marL="285750" indent="-285750">
              <a:buFont typeface="Arial" pitchFamily="34" charset="0"/>
              <a:buChar char="•"/>
            </a:pPr>
            <a:r>
              <a:rPr lang="en-US" sz="28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49-Omkar </a:t>
            </a:r>
            <a:r>
              <a:rPr lang="en-US" sz="2800" dirty="0" err="1">
                <a:latin typeface="Times New Roman" pitchFamily="18" charset="0"/>
                <a:cs typeface="Times New Roman" pitchFamily="18" charset="0"/>
              </a:rPr>
              <a:t>Pednekar</a:t>
            </a:r>
            <a:endParaRPr lang="en-US" sz="2800" dirty="0">
              <a:latin typeface="Times New Roman" pitchFamily="18" charset="0"/>
              <a:cs typeface="Times New Roman" pitchFamily="18" charset="0"/>
            </a:endParaRPr>
          </a:p>
          <a:p>
            <a:endParaRPr lang="en-US" sz="2800" dirty="0"/>
          </a:p>
        </p:txBody>
      </p:sp>
      <p:sp>
        <p:nvSpPr>
          <p:cNvPr id="6" name="TextBox 5"/>
          <p:cNvSpPr txBox="1"/>
          <p:nvPr/>
        </p:nvSpPr>
        <p:spPr>
          <a:xfrm>
            <a:off x="755431" y="2723346"/>
            <a:ext cx="4495800" cy="954107"/>
          </a:xfrm>
          <a:prstGeom prst="rect">
            <a:avLst/>
          </a:prstGeom>
          <a:noFill/>
        </p:spPr>
        <p:txBody>
          <a:bodyPr wrap="square" rtlCol="0">
            <a:spAutoFit/>
          </a:bodyPr>
          <a:lstStyle/>
          <a:p>
            <a:r>
              <a:rPr lang="en-US" sz="2800" b="1" dirty="0">
                <a:latin typeface="Times New Roman" pitchFamily="18" charset="0"/>
                <a:cs typeface="Times New Roman" pitchFamily="18" charset="0"/>
              </a:rPr>
              <a:t>GROUP  10</a:t>
            </a:r>
          </a:p>
          <a:p>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62246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549166" y="2489180"/>
            <a:ext cx="7162800" cy="5632311"/>
          </a:xfrm>
          <a:prstGeom prst="rect">
            <a:avLst/>
          </a:prstGeom>
          <a:noFill/>
        </p:spPr>
        <p:txBody>
          <a:bodyPr wrap="square" rtlCol="0">
            <a:spAutoFit/>
          </a:bodyPr>
          <a:lstStyle/>
          <a:p>
            <a:pPr marL="342900" indent="-342900">
              <a:buFont typeface="Arial" pitchFamily="34" charset="0"/>
              <a:buChar char="•"/>
            </a:pPr>
            <a:r>
              <a:rPr lang="en-US" sz="2400" dirty="0">
                <a:latin typeface="Times New Roman" pitchFamily="18" charset="0"/>
                <a:cs typeface="Times New Roman" pitchFamily="18" charset="0"/>
              </a:rPr>
              <a:t>Abstract</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Introduction</a:t>
            </a: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Problem Definition</a:t>
            </a: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Proposed System</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Implementation</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Technology used</a:t>
            </a:r>
          </a:p>
          <a:p>
            <a:pPr marL="285750" indent="-285750">
              <a:buFont typeface="Arial" pitchFamily="34" charset="0"/>
              <a:buChar char="•"/>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p:txBody>
      </p:sp>
      <p:sp>
        <p:nvSpPr>
          <p:cNvPr id="7" name="TextBox 6"/>
          <p:cNvSpPr txBox="1"/>
          <p:nvPr/>
        </p:nvSpPr>
        <p:spPr>
          <a:xfrm>
            <a:off x="751490" y="1612611"/>
            <a:ext cx="38862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CHAPTERS</a:t>
            </a:r>
          </a:p>
        </p:txBody>
      </p:sp>
    </p:spTree>
    <p:extLst>
      <p:ext uri="{BB962C8B-B14F-4D97-AF65-F5344CB8AC3E}">
        <p14:creationId xmlns:p14="http://schemas.microsoft.com/office/powerpoint/2010/main" val="272974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7" name="Title 1"/>
          <p:cNvSpPr txBox="1">
            <a:spLocks/>
          </p:cNvSpPr>
          <p:nvPr/>
        </p:nvSpPr>
        <p:spPr>
          <a:xfrm>
            <a:off x="580550" y="274633"/>
            <a:ext cx="6014400" cy="11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8" name="Text Placeholder 2"/>
          <p:cNvSpPr txBox="1">
            <a:spLocks/>
          </p:cNvSpPr>
          <p:nvPr/>
        </p:nvSpPr>
        <p:spPr>
          <a:xfrm>
            <a:off x="580550" y="2458921"/>
            <a:ext cx="8182450" cy="4215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Our team is building a software which helps the user to write a code just by saying the proper syntax. For now our software is limited to one coding language i.e. PYTHON, we will take user’s voice as input and display that input in our python code editor so that the user can run this code. </a:t>
            </a:r>
            <a:endParaRPr lang="en-US" sz="2000" dirty="0">
              <a:latin typeface="Times New Roman" pitchFamily="18" charset="0"/>
              <a:cs typeface="Times New Roman" pitchFamily="18" charset="0"/>
            </a:endParaRPr>
          </a:p>
        </p:txBody>
      </p:sp>
      <p:sp>
        <p:nvSpPr>
          <p:cNvPr id="9" name="TextBox 8"/>
          <p:cNvSpPr txBox="1"/>
          <p:nvPr/>
        </p:nvSpPr>
        <p:spPr>
          <a:xfrm>
            <a:off x="580550" y="1556679"/>
            <a:ext cx="3276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1814995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266700" y="2489180"/>
            <a:ext cx="8610600" cy="2308324"/>
          </a:xfrm>
          <a:prstGeom prst="rect">
            <a:avLst/>
          </a:prstGeom>
          <a:noFill/>
        </p:spPr>
        <p:txBody>
          <a:bodyPr wrap="square" rtlCol="0">
            <a:spAutoFit/>
          </a:bodyPr>
          <a:lstStyle/>
          <a:p>
            <a:pPr marL="342900" indent="-342900" algn="just">
              <a:buFont typeface="Arial" pitchFamily="34" charset="0"/>
              <a:buChar char="•"/>
            </a:pPr>
            <a:r>
              <a:rPr lang="en-US" sz="2400" dirty="0">
                <a:latin typeface="Times New Roman" pitchFamily="18" charset="0"/>
                <a:cs typeface="Times New Roman" pitchFamily="18" charset="0"/>
              </a:rPr>
              <a:t>Being a IT engineer is a difficult task as one has to be in front of the pc and type codes for long hours, this can cause pain in the arms and fingers. So to overcome this </a:t>
            </a:r>
            <a:r>
              <a:rPr lang="en-US" sz="2400" dirty="0" smtClean="0">
                <a:latin typeface="Times New Roman" pitchFamily="18" charset="0"/>
                <a:cs typeface="Times New Roman" pitchFamily="18" charset="0"/>
              </a:rPr>
              <a:t>problem we are creating this software which helps the user to write code in a easy and convenient way just by saying the syntax out loud instead of typing it.</a:t>
            </a:r>
            <a:endParaRPr lang="en-US" sz="2400" dirty="0">
              <a:latin typeface="Times New Roman" pitchFamily="18" charset="0"/>
              <a:cs typeface="Times New Roman" pitchFamily="18" charset="0"/>
            </a:endParaRPr>
          </a:p>
        </p:txBody>
      </p:sp>
      <p:sp>
        <p:nvSpPr>
          <p:cNvPr id="7" name="TextBox 6"/>
          <p:cNvSpPr txBox="1"/>
          <p:nvPr/>
        </p:nvSpPr>
        <p:spPr>
          <a:xfrm>
            <a:off x="685800" y="1641515"/>
            <a:ext cx="5181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Tree>
    <p:extLst>
      <p:ext uri="{BB962C8B-B14F-4D97-AF65-F5344CB8AC3E}">
        <p14:creationId xmlns:p14="http://schemas.microsoft.com/office/powerpoint/2010/main" val="413187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609599" y="3124200"/>
            <a:ext cx="7467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Every </a:t>
            </a:r>
            <a:r>
              <a:rPr lang="en-US" sz="2400" dirty="0" err="1">
                <a:latin typeface="Times New Roman" pitchFamily="18" charset="0"/>
                <a:cs typeface="Times New Roman" pitchFamily="18" charset="0"/>
              </a:rPr>
              <a:t>salarised</a:t>
            </a:r>
            <a:r>
              <a:rPr lang="en-US" sz="2400" dirty="0">
                <a:latin typeface="Times New Roman" pitchFamily="18" charset="0"/>
                <a:cs typeface="Times New Roman" pitchFamily="18" charset="0"/>
              </a:rPr>
              <a:t> person has to make multiple calculations and has to invest  a lot of time to find out his Yearly tax. Sometimes they have to pay a professional to know their own tax.</a:t>
            </a:r>
          </a:p>
          <a:p>
            <a:endParaRPr lang="en-US" sz="2400" dirty="0">
              <a:latin typeface="Times New Roman" pitchFamily="18" charset="0"/>
              <a:cs typeface="Times New Roman" pitchFamily="18" charset="0"/>
            </a:endParaRPr>
          </a:p>
        </p:txBody>
      </p:sp>
      <p:sp>
        <p:nvSpPr>
          <p:cNvPr id="7" name="TextBox 6"/>
          <p:cNvSpPr txBox="1"/>
          <p:nvPr/>
        </p:nvSpPr>
        <p:spPr>
          <a:xfrm>
            <a:off x="617483" y="1765012"/>
            <a:ext cx="65532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DEFINITION</a:t>
            </a:r>
          </a:p>
        </p:txBody>
      </p:sp>
    </p:spTree>
    <p:extLst>
      <p:ext uri="{BB962C8B-B14F-4D97-AF65-F5344CB8AC3E}">
        <p14:creationId xmlns:p14="http://schemas.microsoft.com/office/powerpoint/2010/main" val="1933100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762000" y="2648398"/>
            <a:ext cx="6705600" cy="2677656"/>
          </a:xfrm>
          <a:prstGeom prst="rect">
            <a:avLst/>
          </a:prstGeom>
          <a:noFill/>
        </p:spPr>
        <p:txBody>
          <a:bodyPr wrap="square" rtlCol="0">
            <a:sp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In our system user will give the input just by speaking in the microphone.</a:t>
            </a:r>
          </a:p>
          <a:p>
            <a:pPr marL="342900" indent="-342900" algn="just">
              <a:buFont typeface="Arial" pitchFamily="34" charset="0"/>
              <a:buChar char="•"/>
            </a:pPr>
            <a:r>
              <a:rPr lang="en-US" sz="2400" dirty="0" smtClean="0">
                <a:latin typeface="Times New Roman" pitchFamily="18" charset="0"/>
                <a:cs typeface="Times New Roman" pitchFamily="18" charset="0"/>
              </a:rPr>
              <a:t>Our software will convert this input from speech to text and display this text in our python code editor.</a:t>
            </a:r>
          </a:p>
          <a:p>
            <a:pPr marL="342900" indent="-342900" algn="just">
              <a:buFont typeface="Arial" pitchFamily="34" charset="0"/>
              <a:buChar char="•"/>
            </a:pPr>
            <a:r>
              <a:rPr lang="en-US" sz="2400" dirty="0" smtClean="0">
                <a:latin typeface="Times New Roman" pitchFamily="18" charset="0"/>
                <a:cs typeface="Times New Roman" pitchFamily="18" charset="0"/>
              </a:rPr>
              <a:t>Our software is user friendly and easy to use as it has autocomplete syntax</a:t>
            </a:r>
            <a:endParaRPr lang="en-US" sz="2400" dirty="0">
              <a:latin typeface="Times New Roman" pitchFamily="18" charset="0"/>
              <a:cs typeface="Times New Roman" pitchFamily="18" charset="0"/>
            </a:endParaRPr>
          </a:p>
        </p:txBody>
      </p:sp>
      <p:sp>
        <p:nvSpPr>
          <p:cNvPr id="7" name="TextBox 6"/>
          <p:cNvSpPr txBox="1"/>
          <p:nvPr/>
        </p:nvSpPr>
        <p:spPr>
          <a:xfrm>
            <a:off x="762000" y="1447799"/>
            <a:ext cx="5181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PROPOSED SYSTEM</a:t>
            </a:r>
          </a:p>
        </p:txBody>
      </p:sp>
    </p:spTree>
    <p:extLst>
      <p:ext uri="{BB962C8B-B14F-4D97-AF65-F5344CB8AC3E}">
        <p14:creationId xmlns:p14="http://schemas.microsoft.com/office/powerpoint/2010/main" val="2964420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8" name="TextBox 7"/>
          <p:cNvSpPr txBox="1"/>
          <p:nvPr/>
        </p:nvSpPr>
        <p:spPr>
          <a:xfrm>
            <a:off x="533400" y="1504881"/>
            <a:ext cx="5948362" cy="584775"/>
          </a:xfrm>
          <a:prstGeom prst="rect">
            <a:avLst/>
          </a:prstGeom>
          <a:noFill/>
        </p:spPr>
        <p:txBody>
          <a:bodyPr wrap="square" rtlCol="0">
            <a:spAutoFit/>
          </a:bodyPr>
          <a:lstStyle/>
          <a:p>
            <a:r>
              <a:rPr lang="en-US" sz="3200" dirty="0">
                <a:latin typeface="Times New Roman" pitchFamily="18" charset="0"/>
                <a:cs typeface="Times New Roman" pitchFamily="18" charset="0"/>
              </a:rPr>
              <a:t>CURRENT IMPLEMETATION</a:t>
            </a:r>
          </a:p>
        </p:txBody>
      </p:sp>
    </p:spTree>
    <p:extLst>
      <p:ext uri="{BB962C8B-B14F-4D97-AF65-F5344CB8AC3E}">
        <p14:creationId xmlns:p14="http://schemas.microsoft.com/office/powerpoint/2010/main" val="9902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228600"/>
            <a:ext cx="6082574" cy="533400"/>
          </a:xfrm>
          <a:prstGeom prst="rect">
            <a:avLst/>
          </a:prstGeom>
          <a:noFill/>
          <a:ln w="9525">
            <a:noFill/>
            <a:miter lim="800000"/>
            <a:headEnd/>
            <a:tailEnd/>
          </a:ln>
        </p:spPr>
      </p:pic>
      <p:sp>
        <p:nvSpPr>
          <p:cNvPr id="4"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5" name="Rectangle 1"/>
          <p:cNvSpPr>
            <a:spLocks noChangeArrowheads="1"/>
          </p:cNvSpPr>
          <p:nvPr/>
        </p:nvSpPr>
        <p:spPr bwMode="auto">
          <a:xfrm>
            <a:off x="1709730"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6" name="TextBox 5"/>
          <p:cNvSpPr txBox="1"/>
          <p:nvPr/>
        </p:nvSpPr>
        <p:spPr>
          <a:xfrm>
            <a:off x="744940" y="1895351"/>
            <a:ext cx="5562600" cy="6370975"/>
          </a:xfrm>
          <a:prstGeom prst="rect">
            <a:avLst/>
          </a:prstGeom>
          <a:noFill/>
        </p:spPr>
        <p:txBody>
          <a:bodyPr wrap="square" rtlCol="0">
            <a:spAutoFit/>
          </a:bodyPr>
          <a:lstStyle/>
          <a:p>
            <a:pPr marL="285750" indent="-285750">
              <a:buFont typeface="Arial" pitchFamily="34" charset="0"/>
              <a:buChar char="•"/>
            </a:pPr>
            <a:r>
              <a:rPr lang="en-US" sz="2400" dirty="0">
                <a:latin typeface="Times New Roman" pitchFamily="18" charset="0"/>
                <a:cs typeface="Times New Roman" pitchFamily="18" charset="0"/>
              </a:rPr>
              <a:t>Desktop and </a:t>
            </a:r>
            <a:r>
              <a:rPr lang="en-US" sz="2400" dirty="0" smtClean="0">
                <a:latin typeface="Times New Roman" pitchFamily="18" charset="0"/>
                <a:cs typeface="Times New Roman" pitchFamily="18" charset="0"/>
              </a:rPr>
              <a:t>Laptop</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Windows </a:t>
            </a:r>
            <a:r>
              <a:rPr lang="en-US" sz="2400" dirty="0" smtClean="0">
                <a:latin typeface="Times New Roman" pitchFamily="18" charset="0"/>
                <a:cs typeface="Times New Roman" pitchFamily="18" charset="0"/>
              </a:rPr>
              <a:t>OS</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Pycharm IDE</a:t>
            </a:r>
          </a:p>
          <a:p>
            <a:pPr marL="285750" indent="-285750">
              <a:buFont typeface="Arial" pitchFamily="34" charset="0"/>
              <a:buChar char="•"/>
            </a:pP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React.js</a:t>
            </a:r>
          </a:p>
          <a:p>
            <a:pPr marL="342900" indent="-342900">
              <a:buFont typeface="Arial" panose="020B0604020202020204" pitchFamily="34" charset="0"/>
              <a:buChar char="•"/>
            </a:pP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Monaco </a:t>
            </a:r>
          </a:p>
          <a:p>
            <a:pPr marL="342900" indent="-342900">
              <a:buFont typeface="Arial" panose="020B0604020202020204" pitchFamily="34" charset="0"/>
              <a:buChar char="•"/>
            </a:pP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Electron.js</a:t>
            </a:r>
          </a:p>
          <a:p>
            <a:pPr marL="342900" indent="-342900">
              <a:buFont typeface="Arial" panose="020B0604020202020204" pitchFamily="34" charset="0"/>
              <a:buChar char="•"/>
            </a:pP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Github.com</a:t>
            </a:r>
            <a:endParaRPr lang="en-US" sz="2400" dirty="0">
              <a:latin typeface="Times New Roman" pitchFamily="18" charset="0"/>
              <a:cs typeface="Times New Roman" pitchFamily="18" charset="0"/>
            </a:endParaRP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endParaRPr lang="en-US" sz="2400" dirty="0">
              <a:latin typeface="Times New Roman" pitchFamily="18" charset="0"/>
              <a:cs typeface="Times New Roman" pitchFamily="18" charset="0"/>
            </a:endParaRPr>
          </a:p>
        </p:txBody>
      </p:sp>
      <p:sp>
        <p:nvSpPr>
          <p:cNvPr id="7" name="TextBox 6"/>
          <p:cNvSpPr txBox="1"/>
          <p:nvPr/>
        </p:nvSpPr>
        <p:spPr>
          <a:xfrm>
            <a:off x="381000" y="1299203"/>
            <a:ext cx="5943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TECHNOLOGY USED</a:t>
            </a:r>
          </a:p>
        </p:txBody>
      </p:sp>
    </p:spTree>
    <p:extLst>
      <p:ext uri="{BB962C8B-B14F-4D97-AF65-F5344CB8AC3E}">
        <p14:creationId xmlns:p14="http://schemas.microsoft.com/office/powerpoint/2010/main" val="3888414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325</Words>
  <Application>Microsoft Office PowerPoint</Application>
  <PresentationFormat>On-screen Show (4:3)</PresentationFormat>
  <Paragraphs>57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Ankush</dc:creator>
  <cp:lastModifiedBy>Admin</cp:lastModifiedBy>
  <cp:revision>41</cp:revision>
  <dcterms:created xsi:type="dcterms:W3CDTF">2019-03-25T04:11:32Z</dcterms:created>
  <dcterms:modified xsi:type="dcterms:W3CDTF">2021-04-09T05:01:47Z</dcterms:modified>
</cp:coreProperties>
</file>