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5" r:id="rId10"/>
    <p:sldId id="262" r:id="rId11"/>
    <p:sldId id="264" r:id="rId12"/>
    <p:sldId id="266" r:id="rId13"/>
    <p:sldId id="269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1" autoAdjust="0"/>
  </p:normalViewPr>
  <p:slideViewPr>
    <p:cSldViewPr>
      <p:cViewPr varScale="1">
        <p:scale>
          <a:sx n="57" d="100"/>
          <a:sy n="57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F125-94A5-4B6C-BDCA-ADC885AF2CC0}" type="datetimeFigureOut">
              <a:rPr lang="zh-CN" altLang="en-US" smtClean="0"/>
              <a:pPr/>
              <a:t>2011-1-24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EF5B-1CDD-4012-8268-7C394A837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zh/" TargetMode="External"/><Relationship Id="rId2" Type="http://schemas.openxmlformats.org/officeDocument/2006/relationships/hyperlink" Target="http://gitbook.liuhui998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Ntserver2\NT2Incoming3\soft\Git-1.7.3.1-preview20101002.exe" TargetMode="External"/><Relationship Id="rId2" Type="http://schemas.openxmlformats.org/officeDocument/2006/relationships/hyperlink" Target="http://code.google.com/p/msys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gitextension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you@x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版本管理软件简介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周济远</a:t>
            </a:r>
            <a:endParaRPr lang="en-US" altLang="zh-CN" dirty="0" smtClean="0"/>
          </a:p>
          <a:p>
            <a:r>
              <a:rPr lang="en-US" altLang="zh-CN" dirty="0" smtClean="0"/>
              <a:t>jarviszhou@sohu-inc.com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的差别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没有数字版本号的概念，只有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不建议以文件为更新粒度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是以</a:t>
            </a:r>
            <a:r>
              <a:rPr lang="zh-CN" altLang="en-US" dirty="0"/>
              <a:t>分支</a:t>
            </a:r>
            <a:r>
              <a:rPr lang="zh-CN" altLang="en-US" dirty="0" smtClean="0"/>
              <a:t>为核心，分支建立在快照上面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的工作目录是一个多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box</a:t>
            </a:r>
            <a:r>
              <a:rPr lang="zh-CN" altLang="en-US" dirty="0" smtClean="0"/>
              <a:t>，可以同时存在多个版本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以本地工作目录为仓库，不强制用户在远程备份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查看所有分支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–v</a:t>
            </a:r>
          </a:p>
          <a:p>
            <a:pPr lvl="1"/>
            <a:r>
              <a:rPr lang="zh-CN" altLang="en-US" dirty="0" smtClean="0"/>
              <a:t>默认分支 </a:t>
            </a:r>
            <a:r>
              <a:rPr lang="en-US" altLang="zh-CN" dirty="0" smtClean="0"/>
              <a:t>master </a:t>
            </a:r>
          </a:p>
          <a:p>
            <a:r>
              <a:rPr lang="zh-CN" altLang="en-US" dirty="0" smtClean="0"/>
              <a:t>新建分支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branch</a:t>
            </a:r>
            <a:endParaRPr lang="en-US" altLang="zh-CN" dirty="0" smtClean="0"/>
          </a:p>
          <a:p>
            <a:r>
              <a:rPr lang="zh-CN" altLang="en-US" dirty="0" smtClean="0"/>
              <a:t>切换分支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xxx</a:t>
            </a:r>
          </a:p>
          <a:p>
            <a:r>
              <a:rPr lang="zh-CN" altLang="en-US" dirty="0" smtClean="0"/>
              <a:t>新建并切换到分支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–b xxx</a:t>
            </a:r>
          </a:p>
          <a:p>
            <a:r>
              <a:rPr lang="zh-CN" altLang="en-US" dirty="0" smtClean="0"/>
              <a:t>删除分支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xxx</a:t>
            </a:r>
          </a:p>
          <a:p>
            <a:r>
              <a:rPr lang="zh-CN" altLang="en-US" dirty="0" smtClean="0"/>
              <a:t>合并分支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 xxx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在服务器上部署一个公共仓库</a:t>
            </a:r>
            <a:r>
              <a:rPr lang="en-US" altLang="zh-CN" dirty="0"/>
              <a:t>,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webdav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多种访问协议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git://github.com/schacon/grit.git </a:t>
            </a:r>
            <a:r>
              <a:rPr lang="en-US" altLang="zh-CN" dirty="0" err="1" smtClean="0"/>
              <a:t>mygrit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add </a:t>
            </a:r>
            <a:r>
              <a:rPr lang="en-US" altLang="zh-CN" dirty="0" err="1" smtClean="0"/>
              <a:t>remote_branch_name</a:t>
            </a:r>
            <a:r>
              <a:rPr lang="en-US" altLang="zh-CN" dirty="0" smtClean="0"/>
              <a:t> xxxxx.git</a:t>
            </a:r>
          </a:p>
          <a:p>
            <a:r>
              <a:rPr lang="zh-CN" altLang="en-US" dirty="0" smtClean="0"/>
              <a:t>查看全部远端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-v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提交到远端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dirty="0" err="1" smtClean="0"/>
              <a:t>remote_name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remote_branch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914400" lvl="1" indent="-514350"/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en-US" altLang="zh-CN" dirty="0" err="1" smtClean="0"/>
              <a:t>remote_name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remote_branch</a:t>
            </a:r>
            <a:endParaRPr lang="en-US" altLang="zh-CN" dirty="0" smtClean="0"/>
          </a:p>
          <a:p>
            <a:pPr marL="1314450" lvl="2" indent="-514350"/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marL="914400" lvl="1" indent="-514350"/>
            <a:r>
              <a:rPr lang="en-US" altLang="zh-CN" dirty="0" smtClean="0"/>
              <a:t>Get pull </a:t>
            </a:r>
            <a:r>
              <a:rPr lang="en-US" altLang="zh-CN" dirty="0" err="1" smtClean="0"/>
              <a:t>remote_name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remote_branch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和服务器保持同步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checkout --track </a:t>
            </a:r>
            <a:r>
              <a:rPr lang="en-US" altLang="zh-CN" dirty="0" smtClean="0"/>
              <a:t>origin/master</a:t>
            </a:r>
          </a:p>
          <a:p>
            <a:r>
              <a:rPr lang="en-US" altLang="zh-CN" dirty="0" err="1" smtClean="0"/>
              <a:t>Orgin</a:t>
            </a:r>
            <a:r>
              <a:rPr lang="zh-CN" altLang="en-US" dirty="0" smtClean="0"/>
              <a:t>是默认远程服务器名称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是一个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仓库默认分支</a:t>
            </a:r>
            <a:endParaRPr lang="en-US" altLang="zh-CN" dirty="0" smtClean="0"/>
          </a:p>
          <a:p>
            <a:r>
              <a:rPr lang="zh-CN" altLang="en-US" dirty="0" smtClean="0"/>
              <a:t>这两个值都可以改变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核心要点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没有版本号，无法检出特定的版本</a:t>
            </a:r>
            <a:endParaRPr lang="en-US" altLang="zh-CN" dirty="0" smtClean="0"/>
          </a:p>
          <a:p>
            <a:r>
              <a:rPr lang="zh-CN" altLang="en-US" dirty="0" smtClean="0"/>
              <a:t>任何功能开发，都要先建立分支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分支保持比较考后的版本，定时</a:t>
            </a:r>
            <a:r>
              <a:rPr lang="en-US" altLang="zh-CN" smtClean="0"/>
              <a:t>merge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Community Book</a:t>
            </a:r>
            <a:r>
              <a:rPr lang="en-US" altLang="zh-CN" b="1" smtClean="0"/>
              <a:t>  </a:t>
            </a:r>
            <a:r>
              <a:rPr lang="en-US" altLang="zh-CN" smtClean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http://gitbook.liuhui998.com/</a:t>
            </a:r>
            <a:endParaRPr lang="en-US" altLang="zh-CN" dirty="0" smtClean="0"/>
          </a:p>
          <a:p>
            <a:r>
              <a:rPr lang="en-US" altLang="zh-CN" dirty="0" smtClean="0"/>
              <a:t>Pro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http://progit.org/book/zh/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2005</a:t>
            </a:r>
            <a:r>
              <a:rPr lang="zh-CN" altLang="en-US" dirty="0" smtClean="0"/>
              <a:t>年，</a:t>
            </a:r>
            <a:r>
              <a:rPr lang="en-US" altLang="zh-CN" dirty="0" err="1"/>
              <a:t>Linus</a:t>
            </a:r>
            <a:r>
              <a:rPr lang="en-US" altLang="zh-CN" dirty="0"/>
              <a:t> </a:t>
            </a:r>
            <a:r>
              <a:rPr lang="zh-CN" altLang="en-US" smtClean="0"/>
              <a:t>开发</a:t>
            </a:r>
            <a:r>
              <a:rPr lang="zh-CN" altLang="en-US" smtClean="0"/>
              <a:t>用来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内核代码</a:t>
            </a:r>
            <a:endParaRPr lang="en-US" altLang="zh-CN" dirty="0" smtClean="0"/>
          </a:p>
          <a:p>
            <a:r>
              <a:rPr lang="zh-CN" altLang="en-US" dirty="0" smtClean="0"/>
              <a:t>非常快</a:t>
            </a:r>
            <a:endParaRPr lang="en-US" altLang="zh-CN" dirty="0" smtClean="0"/>
          </a:p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r>
              <a:rPr lang="zh-CN" altLang="en-US" dirty="0"/>
              <a:t>允许上千个并行开发</a:t>
            </a:r>
            <a:r>
              <a:rPr lang="zh-CN" altLang="en-US" dirty="0" smtClean="0"/>
              <a:t>的</a:t>
            </a:r>
            <a:r>
              <a:rPr lang="zh-CN" altLang="en-US" dirty="0"/>
              <a:t>分支</a:t>
            </a:r>
            <a:endParaRPr lang="en-US" altLang="zh-CN" dirty="0" smtClean="0"/>
          </a:p>
          <a:p>
            <a:r>
              <a:rPr lang="zh-CN" altLang="en-US" dirty="0"/>
              <a:t>去</a:t>
            </a:r>
            <a:r>
              <a:rPr lang="zh-CN" altLang="en-US" dirty="0" smtClean="0"/>
              <a:t>中心完全分布式</a:t>
            </a:r>
            <a:endParaRPr lang="en-US" altLang="zh-CN" dirty="0" smtClean="0"/>
          </a:p>
          <a:p>
            <a:r>
              <a:rPr lang="zh-CN" altLang="en-US" dirty="0" smtClean="0"/>
              <a:t>数据在本地存放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</a:p>
          <a:p>
            <a:pPr lvl="1">
              <a:buNone/>
            </a:pPr>
            <a:r>
              <a:rPr lang="en-US" altLang="zh-CN" dirty="0" smtClean="0"/>
              <a:t> apt-get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-core</a:t>
            </a:r>
          </a:p>
          <a:p>
            <a:r>
              <a:rPr lang="en-US" altLang="zh-CN" dirty="0" smtClean="0"/>
              <a:t>Windows</a:t>
            </a:r>
          </a:p>
          <a:p>
            <a:pPr lvl="1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code.google.com/p/msysgit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hlinkClick r:id="rId3" action="ppaction://hlinkfile"/>
              </a:rPr>
              <a:t>\\Ntserver2\NT2Incoming3\soft\Git-1.7.3.1-preview20101002.exe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GUI</a:t>
            </a:r>
            <a:r>
              <a:rPr lang="zh-CN" altLang="en-US" dirty="0" smtClean="0"/>
              <a:t>版本：</a:t>
            </a:r>
            <a:r>
              <a:rPr lang="en-US" altLang="zh-CN" dirty="0" smtClean="0">
                <a:hlinkClick r:id="rId4"/>
              </a:rPr>
              <a:t>http://code.google.com/p/gitextensions/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"Your Name“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you@x.com</a:t>
            </a:r>
            <a:endParaRPr lang="en-US" altLang="zh-CN" dirty="0" smtClean="0"/>
          </a:p>
          <a:p>
            <a:r>
              <a:rPr lang="zh-CN" altLang="en-US" dirty="0" smtClean="0"/>
              <a:t>查看所有配置项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–list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help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从本地现有的项目文件创建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</a:t>
            </a:r>
            <a:r>
              <a:rPr lang="en-US" altLang="zh-CN" dirty="0" smtClean="0"/>
              <a:t> $(</a:t>
            </a:r>
            <a:r>
              <a:rPr lang="en-US" altLang="zh-CN" dirty="0" err="1" smtClean="0"/>
              <a:t>workdir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“init project …”</a:t>
            </a:r>
          </a:p>
          <a:p>
            <a:pPr lvl="1"/>
            <a:r>
              <a:rPr lang="zh-CN" altLang="en-US" dirty="0" smtClean="0"/>
              <a:t>注明：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会在当前目录下创建一个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的文件夹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Add .</a:t>
            </a:r>
            <a:r>
              <a:rPr lang="zh-CN" altLang="en-US" dirty="0" smtClean="0"/>
              <a:t>会递归添加子目录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工作目录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从远程代码库获取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 git://github.com/schacon/grit.git</a:t>
            </a:r>
          </a:p>
          <a:p>
            <a:pPr lvl="1"/>
            <a:r>
              <a:rPr lang="zh-CN" altLang="en-US" dirty="0" smtClean="0"/>
              <a:t>支持多种协议，包括</a:t>
            </a:r>
            <a:r>
              <a:rPr lang="en-US" altLang="zh-CN" dirty="0" err="1" smtClean="0"/>
              <a:t>http,https,git,ssh,windows</a:t>
            </a:r>
            <a:r>
              <a:rPr lang="zh-CN" altLang="en-US" dirty="0" smtClean="0"/>
              <a:t>网络共享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wget</a:t>
            </a:r>
            <a:r>
              <a:rPr lang="zh-CN" altLang="en-US" dirty="0" smtClean="0"/>
              <a:t>，获取版本库所有的信息，全部的提交记录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提交更新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add filename[</a:t>
            </a:r>
            <a:r>
              <a:rPr lang="zh-CN" altLang="en-US" dirty="0" smtClean="0"/>
              <a:t>支持正则表达式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“log message”</a:t>
            </a:r>
          </a:p>
          <a:p>
            <a:r>
              <a:rPr lang="zh-CN" altLang="en-US" dirty="0" smtClean="0"/>
              <a:t>快速提交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commit –am “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重新提交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-commit --amend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出现冲突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</a:p>
          <a:p>
            <a:r>
              <a:rPr lang="en-US" altLang="zh-CN" dirty="0" smtClean="0"/>
              <a:t>Fix ….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–am ‘xxx’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仓库删除，但是保留在工作目录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仓库和工作目录都删除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xxx </a:t>
            </a:r>
            <a:r>
              <a:rPr lang="en-US" altLang="zh-CN" dirty="0" err="1" smtClean="0"/>
              <a:t>new_name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修改文件名称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475</Words>
  <Application>Microsoft Office PowerPoint</Application>
  <PresentationFormat>全屏显示(4:3)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Git版本管理软件简介</vt:lpstr>
      <vt:lpstr>Git的特点</vt:lpstr>
      <vt:lpstr>Git的安装</vt:lpstr>
      <vt:lpstr>Git配置</vt:lpstr>
      <vt:lpstr>创建一个git工作目录</vt:lpstr>
      <vt:lpstr>创建一个git工作目录2</vt:lpstr>
      <vt:lpstr>提交代码</vt:lpstr>
      <vt:lpstr>出现冲突</vt:lpstr>
      <vt:lpstr>删除文件</vt:lpstr>
      <vt:lpstr>Git和svn的差别</vt:lpstr>
      <vt:lpstr>分支管理</vt:lpstr>
      <vt:lpstr>协同开发</vt:lpstr>
      <vt:lpstr>数据流-远程服务器</vt:lpstr>
      <vt:lpstr>和服务器保持同步</vt:lpstr>
      <vt:lpstr>Git核心要点</vt:lpstr>
      <vt:lpstr>参考资料</vt:lpstr>
    </vt:vector>
  </TitlesOfParts>
  <Company>sohu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Git版本管理软件简介</dc:title>
  <dc:creator>a</dc:creator>
  <cp:lastModifiedBy>a</cp:lastModifiedBy>
  <cp:revision>60</cp:revision>
  <dcterms:created xsi:type="dcterms:W3CDTF">2011-01-24T03:35:28Z</dcterms:created>
  <dcterms:modified xsi:type="dcterms:W3CDTF">2011-01-24T08:49:46Z</dcterms:modified>
</cp:coreProperties>
</file>