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0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D230E-1CDE-504D-91E1-396346804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765314"/>
            <a:ext cx="7315200" cy="3255264"/>
          </a:xfrm>
        </p:spPr>
        <p:txBody>
          <a:bodyPr>
            <a:normAutofit/>
          </a:bodyPr>
          <a:lstStyle/>
          <a:p>
            <a:r>
              <a:rPr lang="es-AR" sz="8000" dirty="0"/>
              <a:t>Grupo 5: Facial recognition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61701-9487-D343-B813-FCC687F69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422441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Juan Martín Laguinge </a:t>
            </a:r>
          </a:p>
          <a:p>
            <a:r>
              <a:rPr lang="es-AR" dirty="0"/>
              <a:t>Victor Christian Oh </a:t>
            </a:r>
          </a:p>
          <a:p>
            <a:r>
              <a:rPr lang="es-AR" dirty="0"/>
              <a:t>João Rosa </a:t>
            </a:r>
          </a:p>
          <a:p>
            <a:r>
              <a:rPr lang="es-AR" dirty="0"/>
              <a:t>Agustín Galdeman</a:t>
            </a:r>
          </a:p>
        </p:txBody>
      </p:sp>
    </p:spTree>
    <p:extLst>
      <p:ext uri="{BB962C8B-B14F-4D97-AF65-F5344CB8AC3E}">
        <p14:creationId xmlns:p14="http://schemas.microsoft.com/office/powerpoint/2010/main" val="30774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61C7C-79A9-2649-B5DA-ACD8511E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A97E830-EACA-7244-BEF4-72D0081E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838055"/>
              </a:xfrm>
            </p:spPr>
            <p:txBody>
              <a:bodyPr/>
              <a:lstStyle/>
              <a:p>
                <a:r>
                  <a:rPr lang="es-AR" dirty="0"/>
                  <a:t>Objetivo: encontrar una representación (componente) de los datos de manera que sean estadísticamente independeintes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𝑁𝑥𝑀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es la matriz que representa los datos.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𝑁𝑥𝑀</m:t>
                        </m:r>
                      </m:sub>
                    </m:sSub>
                  </m:oMath>
                </a14:m>
                <a:r>
                  <a:rPr lang="es-AR" dirty="0"/>
                  <a:t> es la matriz de componentes independientes.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𝑁𝑥𝑁</m:t>
                        </m:r>
                      </m:sub>
                    </m:sSub>
                  </m:oMath>
                </a14:m>
                <a:r>
                  <a:rPr lang="es-AR" dirty="0"/>
                  <a:t> as una matriz de mezcla desconocida.</a:t>
                </a:r>
              </a:p>
              <a:p>
                <a:endParaRPr lang="es-AR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A97E830-EACA-7244-BEF4-72D0081E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838055"/>
              </a:xfrm>
              <a:blipFill>
                <a:blip r:embed="rId2"/>
                <a:stretch>
                  <a:fillRect l="-693" r="-13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42DD1762-6459-FC45-8FED-1E1867B4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20" y="3527043"/>
            <a:ext cx="8162495" cy="29801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A12FE0-7E2B-2E42-B252-DE546D985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015" y="2537205"/>
            <a:ext cx="2705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4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E9399-D318-964C-8A80-5E57B5BA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02E65-7AD3-2C45-9FB2-6C11BE631149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23665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/>
              <a:t>Si trato pixeles o grupos de pixeles como variables aleatorias puedo buscar relaciones entre ellos.</a:t>
            </a:r>
          </a:p>
          <a:p>
            <a:r>
              <a:rPr lang="es-ES" sz="3600" dirty="0"/>
              <a:t>En vez de buscar una relación lineal como con PCA, busco relaciones de mayor orden.</a:t>
            </a:r>
            <a:endParaRPr lang="es-AR" sz="3600" dirty="0"/>
          </a:p>
          <a:p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412863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A0337-58FE-6C4C-9ABD-426489EA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Próximos objetivos: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3CDF11-AEDF-704A-B865-6A8A743EB162}"/>
              </a:ext>
            </a:extLst>
          </p:cNvPr>
          <p:cNvSpPr txBox="1">
            <a:spLocks/>
          </p:cNvSpPr>
          <p:nvPr/>
        </p:nvSpPr>
        <p:spPr>
          <a:xfrm>
            <a:off x="3886200" y="767758"/>
            <a:ext cx="7315200" cy="481922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600" dirty="0"/>
              <a:t>Investigar más métodos de análisis facial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600" dirty="0"/>
              <a:t>Generar un prototipo ya sea híbrido o median un solo método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600" dirty="0"/>
              <a:t>Investigar la reación y manejo de base de datos faciales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600" dirty="0"/>
              <a:t>Investigar la aplicación de inteligencia artificial en el mejorado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01271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E3E95-D60E-174B-9E68-961C9A4C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1896"/>
            <a:ext cx="3449053" cy="3561346"/>
          </a:xfrm>
        </p:spPr>
        <p:txBody>
          <a:bodyPr/>
          <a:lstStyle/>
          <a:p>
            <a:r>
              <a:rPr lang="es-AR" dirty="0"/>
              <a:t>Mapa de objetivos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A459E1D-0EB1-E34A-AA06-B2E684D01356}"/>
              </a:ext>
            </a:extLst>
          </p:cNvPr>
          <p:cNvGrpSpPr/>
          <p:nvPr/>
        </p:nvGrpSpPr>
        <p:grpSpPr>
          <a:xfrm>
            <a:off x="4162924" y="355707"/>
            <a:ext cx="5045242" cy="1770813"/>
            <a:chOff x="3657600" y="336884"/>
            <a:chExt cx="5021179" cy="149191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C0DCAD9-A7D3-4B49-AEB4-7B328FD0BA77}"/>
                </a:ext>
              </a:extLst>
            </p:cNvPr>
            <p:cNvSpPr/>
            <p:nvPr/>
          </p:nvSpPr>
          <p:spPr>
            <a:xfrm>
              <a:off x="3882189" y="721896"/>
              <a:ext cx="1941095" cy="673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Deteccion facial 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3338DBEB-25C0-7D42-920C-2FCF1918E63B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5823284" y="1058779"/>
              <a:ext cx="5454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81BCD5-107F-EB48-92F5-98E84159322A}"/>
                </a:ext>
              </a:extLst>
            </p:cNvPr>
            <p:cNvSpPr/>
            <p:nvPr/>
          </p:nvSpPr>
          <p:spPr>
            <a:xfrm>
              <a:off x="6368718" y="721895"/>
              <a:ext cx="1941095" cy="673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Reconocimiento facial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948A957-A8C4-5F46-A075-73A01876028D}"/>
                </a:ext>
              </a:extLst>
            </p:cNvPr>
            <p:cNvSpPr/>
            <p:nvPr/>
          </p:nvSpPr>
          <p:spPr>
            <a:xfrm>
              <a:off x="3657600" y="336884"/>
              <a:ext cx="5021179" cy="14919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762BF75-304B-C44E-87BA-AE328FC82D93}"/>
              </a:ext>
            </a:extLst>
          </p:cNvPr>
          <p:cNvGrpSpPr/>
          <p:nvPr/>
        </p:nvGrpSpPr>
        <p:grpSpPr>
          <a:xfrm>
            <a:off x="4146883" y="2404323"/>
            <a:ext cx="5056166" cy="2098842"/>
            <a:chOff x="3657600" y="336884"/>
            <a:chExt cx="5021179" cy="1491916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C7E5FF9-11B6-CD42-B4C3-8C5EC9D45907}"/>
                </a:ext>
              </a:extLst>
            </p:cNvPr>
            <p:cNvSpPr/>
            <p:nvPr/>
          </p:nvSpPr>
          <p:spPr>
            <a:xfrm>
              <a:off x="3882189" y="721896"/>
              <a:ext cx="1941095" cy="673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Seguimiento facial 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C4D07653-E737-464F-82E1-543C9CF2D6CF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5823283" y="1058780"/>
              <a:ext cx="545434" cy="2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9D17383-0269-FB45-8050-755EF3369D41}"/>
                </a:ext>
              </a:extLst>
            </p:cNvPr>
            <p:cNvSpPr/>
            <p:nvPr/>
          </p:nvSpPr>
          <p:spPr>
            <a:xfrm>
              <a:off x="6368717" y="608599"/>
              <a:ext cx="2136015" cy="904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Reconocimiento de expresiones e interpretacion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CACF8EA-5218-B24B-8315-5358D159E2C9}"/>
                </a:ext>
              </a:extLst>
            </p:cNvPr>
            <p:cNvSpPr/>
            <p:nvPr/>
          </p:nvSpPr>
          <p:spPr>
            <a:xfrm>
              <a:off x="3657600" y="336884"/>
              <a:ext cx="5021179" cy="14919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E67005D-21FC-DD45-BDF0-171CD91AE383}"/>
              </a:ext>
            </a:extLst>
          </p:cNvPr>
          <p:cNvGrpSpPr/>
          <p:nvPr/>
        </p:nvGrpSpPr>
        <p:grpSpPr>
          <a:xfrm>
            <a:off x="4146881" y="4730449"/>
            <a:ext cx="5132062" cy="1819971"/>
            <a:chOff x="3657600" y="336884"/>
            <a:chExt cx="5021179" cy="149191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E3232938-8C91-304D-8CF2-54A467137A49}"/>
                </a:ext>
              </a:extLst>
            </p:cNvPr>
            <p:cNvSpPr/>
            <p:nvPr/>
          </p:nvSpPr>
          <p:spPr>
            <a:xfrm>
              <a:off x="5114491" y="619886"/>
              <a:ext cx="2136015" cy="904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Funcionamiento en tiempo real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DE990E5-F940-8F45-AB80-F02459C32ACF}"/>
                </a:ext>
              </a:extLst>
            </p:cNvPr>
            <p:cNvSpPr/>
            <p:nvPr/>
          </p:nvSpPr>
          <p:spPr>
            <a:xfrm>
              <a:off x="3657600" y="336884"/>
              <a:ext cx="5021179" cy="14919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3A7CD26-9E94-7349-BB83-7C49172162C0}"/>
              </a:ext>
            </a:extLst>
          </p:cNvPr>
          <p:cNvSpPr/>
          <p:nvPr/>
        </p:nvSpPr>
        <p:spPr>
          <a:xfrm>
            <a:off x="9432758" y="978568"/>
            <a:ext cx="1732547" cy="6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Fase I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66CF772-5582-AE42-A4BC-45C4DEA9F437}"/>
              </a:ext>
            </a:extLst>
          </p:cNvPr>
          <p:cNvSpPr/>
          <p:nvPr/>
        </p:nvSpPr>
        <p:spPr>
          <a:xfrm>
            <a:off x="9432758" y="3112078"/>
            <a:ext cx="1732547" cy="6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Fase II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BF9A1D3-0829-234B-BC30-88D812CAB205}"/>
              </a:ext>
            </a:extLst>
          </p:cNvPr>
          <p:cNvSpPr/>
          <p:nvPr/>
        </p:nvSpPr>
        <p:spPr>
          <a:xfrm>
            <a:off x="9432758" y="5245589"/>
            <a:ext cx="1732547" cy="6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Fase III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90414F6-290A-D647-82AE-773D164F541E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10299032" y="1612411"/>
            <a:ext cx="0" cy="149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5D3AED-FC9B-C841-BEDC-FC0F0ABDD2BB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10299032" y="3745921"/>
            <a:ext cx="0" cy="1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4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310EE-A93E-DB41-9AAD-D2F29B53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Fase 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30A570-1B22-584C-A6ED-E02B0F67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375" y="0"/>
            <a:ext cx="6822017" cy="67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6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4FF44-E2D1-804F-A120-E557DD3F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9A4F8-7510-0441-8941-E2D82F373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3200" dirty="0"/>
              <a:t>Holísticos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FFD95F-61EF-7F44-A697-B465C4DD9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Detectan y analizan la cara por completo</a:t>
            </a:r>
          </a:p>
          <a:p>
            <a:r>
              <a:rPr lang="es-AR" sz="2800" dirty="0"/>
              <a:t>PCA, LDA, ICA, etc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FFA361-050F-9F4A-AF1E-45067D543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3200" dirty="0"/>
              <a:t>Basados en rasgos (estructurales)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F7A384-545E-B443-AD66-DC093627D3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Analizan solamente rasgos y como estos se distribuyen entre sí</a:t>
            </a:r>
          </a:p>
          <a:p>
            <a:r>
              <a:rPr lang="es-AR" sz="2800" dirty="0"/>
              <a:t>Extraen los rasgos y arman un modelo etadístico para clasificarlos</a:t>
            </a:r>
          </a:p>
        </p:txBody>
      </p:sp>
    </p:spTree>
    <p:extLst>
      <p:ext uri="{BB962C8B-B14F-4D97-AF65-F5344CB8AC3E}">
        <p14:creationId xmlns:p14="http://schemas.microsoft.com/office/powerpoint/2010/main" val="76256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6D4E4B2-53B4-7C48-8F86-B57CCB4F9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1" r="568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9764404-67B5-4B4F-9D8C-152E3D55705A}"/>
              </a:ext>
            </a:extLst>
          </p:cNvPr>
          <p:cNvSpPr/>
          <p:nvPr/>
        </p:nvSpPr>
        <p:spPr>
          <a:xfrm>
            <a:off x="304800" y="270933"/>
            <a:ext cx="11887200" cy="2556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276798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1369B-60C5-AE4E-8491-9CD959B8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758"/>
            <a:ext cx="3420533" cy="2364910"/>
          </a:xfrm>
        </p:spPr>
        <p:txBody>
          <a:bodyPr>
            <a:normAutofit/>
          </a:bodyPr>
          <a:lstStyle/>
          <a:p>
            <a:r>
              <a:rPr lang="es-AR" sz="5400" dirty="0"/>
              <a:t>Principal component analysis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831725-CBF7-2C4C-BA9D-E33BCD8D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767758"/>
            <a:ext cx="7315200" cy="48192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Es un método de reducción de dimensionalidad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El objetivo es reducir la cantidad de datos procesados sin perder información relevante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Valores y vectores propios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8FC61D-2CB1-534A-847A-970F5FFA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2678874"/>
            <a:ext cx="5748867" cy="36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8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1369B-60C5-AE4E-8491-9CD959B8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758"/>
            <a:ext cx="3420533" cy="2364910"/>
          </a:xfrm>
        </p:spPr>
        <p:txBody>
          <a:bodyPr>
            <a:normAutofit/>
          </a:bodyPr>
          <a:lstStyle/>
          <a:p>
            <a:r>
              <a:rPr lang="es-AR" sz="5400" dirty="0"/>
              <a:t>Principal component analysis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831725-CBF7-2C4C-BA9D-E33BCD8D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767758"/>
            <a:ext cx="7315200" cy="48192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Consigo la matriz de covarianza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Calculo vectores y valores propios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Me quedo con el mayor valor propio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Proyecto los datos sobre el vector elegido</a:t>
            </a:r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B0C0D5-9D8A-234E-9C1D-06B38BE8B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50299"/>
            <a:ext cx="5748867" cy="36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2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1369B-60C5-AE4E-8491-9CD959B8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758"/>
            <a:ext cx="3420533" cy="2364910"/>
          </a:xfrm>
        </p:spPr>
        <p:txBody>
          <a:bodyPr>
            <a:normAutofit/>
          </a:bodyPr>
          <a:lstStyle/>
          <a:p>
            <a:r>
              <a:rPr lang="es-AR" sz="5400" dirty="0"/>
              <a:t>Principal component analysis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831725-CBF7-2C4C-BA9D-E33BCD8D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767758"/>
            <a:ext cx="4592638" cy="48192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Covarianza = variación en una colección de imágenes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Vectores propios = rasgos que caracterizan la varianza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Eigenface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57A5F6-B011-9F44-9DF7-C5CAC1D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38" y="595657"/>
            <a:ext cx="2951162" cy="46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3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D6FCD-6740-C146-9779-2C00E7CAC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Independent component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E18102-88B6-2E45-AC21-24D6C6751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957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286</Words>
  <Application>Microsoft Macintosh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Corbel</vt:lpstr>
      <vt:lpstr>Wingdings 2</vt:lpstr>
      <vt:lpstr>Marco</vt:lpstr>
      <vt:lpstr>Grupo 5: Facial recognition </vt:lpstr>
      <vt:lpstr>Mapa de objetivos</vt:lpstr>
      <vt:lpstr>Fase I</vt:lpstr>
      <vt:lpstr>Métodos</vt:lpstr>
      <vt:lpstr>Presentación de PowerPoint</vt:lpstr>
      <vt:lpstr>Principal component analysis</vt:lpstr>
      <vt:lpstr>Principal component analysis</vt:lpstr>
      <vt:lpstr>Principal component analysis</vt:lpstr>
      <vt:lpstr>Independent component analysis</vt:lpstr>
      <vt:lpstr>ICA</vt:lpstr>
      <vt:lpstr>ICA</vt:lpstr>
      <vt:lpstr>Próximos objetivos: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</dc:title>
  <dc:creator>Agustín Galdeman</dc:creator>
  <cp:lastModifiedBy>Agustín Galdeman</cp:lastModifiedBy>
  <cp:revision>7</cp:revision>
  <dcterms:created xsi:type="dcterms:W3CDTF">2020-05-08T04:28:56Z</dcterms:created>
  <dcterms:modified xsi:type="dcterms:W3CDTF">2020-05-08T12:42:24Z</dcterms:modified>
</cp:coreProperties>
</file>