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E39CC2-7877-4C5E-9970-E8A5B99116E1}" type="datetimeFigureOut">
              <a:rPr lang="en-IN" smtClean="0"/>
              <a:pPr/>
              <a:t>18-11-2020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E9397B-94E6-43A6-8FAF-1947D3FAF553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B803C-4FE7-4A05-B0E6-1F470EC55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Electronic Voting System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732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76D18-FD8A-4AD8-83ED-6DCF180D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Case study Problem Statement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2366D-A9AB-4AAB-8E08-97EE09EE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Electronic Voting System(EVS) is an application to automate the process of planning and managing the voting system, as well as the actual voting activity.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EVS </a:t>
            </a:r>
            <a:r>
              <a:rPr lang="en-US" dirty="0" smtClean="0"/>
              <a:t>is defined with three types of users (Administrator, Electoral Officer &amp; Voter), wherein all users need to login successfully before performing any of their respective operations.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8085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Administrator – </a:t>
            </a:r>
            <a:r>
              <a:rPr lang="en-IN" dirty="0" smtClean="0"/>
              <a:t>He has authority to manage Election, Party, Candidate, </a:t>
            </a:r>
            <a:r>
              <a:rPr lang="en-IN" dirty="0" err="1" smtClean="0"/>
              <a:t>VoterRequest</a:t>
            </a:r>
            <a:r>
              <a:rPr lang="en-IN" dirty="0" smtClean="0"/>
              <a:t> etc.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Electoral Officer– He mainly handles Voter Requests including view request, approve/reject, Generate </a:t>
            </a:r>
            <a:r>
              <a:rPr lang="en-IN" dirty="0" err="1" smtClean="0"/>
              <a:t>voterId</a:t>
            </a:r>
            <a:r>
              <a:rPr lang="en-IN" dirty="0" smtClean="0"/>
              <a:t> etc.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Voter – He can view election schedule, candidates &amp; cast the vote.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D3C1D-D513-4B5D-A8D6-B42592E0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55" y="531500"/>
            <a:ext cx="10972800" cy="8955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Administrator Services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9491" y="899774"/>
          <a:ext cx="11291453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5"/>
                <a:gridCol w="2410691"/>
                <a:gridCol w="1537855"/>
                <a:gridCol w="644236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Add </a:t>
                      </a:r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ElectionName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State, Constituency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ElectionName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State, Constituency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PartyName</a:t>
                      </a:r>
                      <a:r>
                        <a:rPr lang="en-US" dirty="0" smtClean="0"/>
                        <a:t>, Leader, Symbol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PartyName</a:t>
                      </a:r>
                      <a:r>
                        <a:rPr lang="en-US" dirty="0" smtClean="0"/>
                        <a:t>, Leader, Symbol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Add 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CandidateName</a:t>
                      </a:r>
                      <a:r>
                        <a:rPr lang="en-US" dirty="0" smtClean="0"/>
                        <a:t>, Address, Party, Age, Contact details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CandidateName</a:t>
                      </a:r>
                      <a:r>
                        <a:rPr lang="en-US" dirty="0" smtClean="0"/>
                        <a:t>, Address, Party, Age, Contact details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</a:t>
                      </a:r>
                      <a:r>
                        <a:rPr lang="en-US" dirty="0" err="1" smtClean="0"/>
                        <a:t>VoterRequest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VoterRequest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Name, </a:t>
                      </a:r>
                      <a:r>
                        <a:rPr lang="en-US" dirty="0" err="1" smtClean="0"/>
                        <a:t>RequestId</a:t>
                      </a:r>
                      <a:r>
                        <a:rPr lang="en-US" dirty="0" smtClean="0"/>
                        <a:t>, District, Constituency, </a:t>
                      </a:r>
                      <a:r>
                        <a:rPr lang="en-US" dirty="0" err="1" smtClean="0"/>
                        <a:t>VoterId</a:t>
                      </a:r>
                      <a:r>
                        <a:rPr lang="en-US" dirty="0" smtClean="0"/>
                        <a:t>, Application Status</a:t>
                      </a:r>
                      <a:r>
                        <a:rPr lang="en-US" baseline="0" dirty="0" smtClean="0"/>
                        <a:t>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Approve </a:t>
                      </a:r>
                      <a:r>
                        <a:rPr lang="en-US" dirty="0" err="1" smtClean="0"/>
                        <a:t>VoterRequest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VoterRequest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Name, </a:t>
                      </a:r>
                      <a:r>
                        <a:rPr lang="en-US" dirty="0" err="1" smtClean="0"/>
                        <a:t>RequestId</a:t>
                      </a:r>
                      <a:r>
                        <a:rPr lang="en-US" dirty="0" smtClean="0"/>
                        <a:t>, District, Constituency, </a:t>
                      </a:r>
                      <a:r>
                        <a:rPr lang="en-US" dirty="0" err="1" smtClean="0"/>
                        <a:t>VoterId</a:t>
                      </a:r>
                      <a:r>
                        <a:rPr lang="en-US" dirty="0" smtClean="0"/>
                        <a:t>, Application Status</a:t>
                      </a:r>
                      <a:r>
                        <a:rPr lang="en-US" baseline="0" dirty="0" smtClean="0"/>
                        <a:t> etc.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83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D3C1D-D513-4B5D-A8D6-B42592E0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808591"/>
            <a:ext cx="10972800" cy="8955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Administrator Services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7419" y="1482436"/>
          <a:ext cx="10640292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/>
                <a:gridCol w="2299854"/>
                <a:gridCol w="1233055"/>
                <a:gridCol w="6151420"/>
              </a:tblGrid>
              <a:tr h="25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CandidateName</a:t>
                      </a:r>
                      <a:r>
                        <a:rPr lang="en-US" dirty="0" smtClean="0"/>
                        <a:t>, Address, Party, Age, Contact details etc.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Party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PartyName</a:t>
                      </a:r>
                      <a:r>
                        <a:rPr lang="en-US" dirty="0" smtClean="0"/>
                        <a:t>, Leader, Symbol etc.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Declare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ElectionName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State, Constituency etc.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83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D3C1D-D513-4B5D-A8D6-B42592E0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808591"/>
            <a:ext cx="10972800" cy="8955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Electoral Officer </a:t>
            </a:r>
            <a:r>
              <a:rPr lang="en-IN" dirty="0" smtClean="0"/>
              <a:t>Services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7419" y="1232283"/>
          <a:ext cx="1064029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/>
                <a:gridCol w="2299854"/>
                <a:gridCol w="1634837"/>
                <a:gridCol w="574963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Voter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VoterRequest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Name, </a:t>
                      </a:r>
                      <a:r>
                        <a:rPr lang="en-US" dirty="0" err="1" smtClean="0"/>
                        <a:t>RequestId</a:t>
                      </a:r>
                      <a:r>
                        <a:rPr lang="en-US" dirty="0" smtClean="0"/>
                        <a:t>, District, Constituency, </a:t>
                      </a:r>
                      <a:r>
                        <a:rPr lang="en-US" dirty="0" err="1" smtClean="0"/>
                        <a:t>VoterId</a:t>
                      </a:r>
                      <a:r>
                        <a:rPr lang="en-US" dirty="0" smtClean="0"/>
                        <a:t>, Application Status</a:t>
                      </a:r>
                      <a:r>
                        <a:rPr lang="en-US" baseline="0" dirty="0" smtClean="0"/>
                        <a:t>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Approve/Reject</a:t>
                      </a:r>
                      <a:r>
                        <a:rPr lang="en-US" baseline="0" dirty="0" smtClean="0"/>
                        <a:t> Voter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VoterRequest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Name, </a:t>
                      </a:r>
                      <a:r>
                        <a:rPr lang="en-US" dirty="0" err="1" smtClean="0"/>
                        <a:t>RequestId</a:t>
                      </a:r>
                      <a:r>
                        <a:rPr lang="en-US" dirty="0" smtClean="0"/>
                        <a:t>, District, Constituency, </a:t>
                      </a:r>
                      <a:r>
                        <a:rPr lang="en-US" dirty="0" err="1" smtClean="0"/>
                        <a:t>VoterId</a:t>
                      </a:r>
                      <a:r>
                        <a:rPr lang="en-US" dirty="0" smtClean="0"/>
                        <a:t>, Application Status</a:t>
                      </a:r>
                      <a:r>
                        <a:rPr lang="en-US" baseline="0" dirty="0" smtClean="0"/>
                        <a:t> etc.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83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1D3C1D-D513-4B5D-A8D6-B42592E0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55" y="531500"/>
            <a:ext cx="10972800" cy="8955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Voter </a:t>
            </a:r>
            <a:r>
              <a:rPr lang="en-IN" dirty="0" smtClean="0"/>
              <a:t>Services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9491" y="899774"/>
          <a:ext cx="1129145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5"/>
                <a:gridCol w="2410691"/>
                <a:gridCol w="1537855"/>
                <a:gridCol w="644236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Register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Name, Address, Date of birth, Gender, Mobile No, District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Add Voter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VoterRequest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UserId</a:t>
                      </a:r>
                      <a:r>
                        <a:rPr lang="en-US" dirty="0" smtClean="0"/>
                        <a:t>, Constituency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</a:t>
                      </a:r>
                      <a:r>
                        <a:rPr lang="en-US" dirty="0" err="1" smtClean="0"/>
                        <a:t>VoterId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VoterRequest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UserId</a:t>
                      </a:r>
                      <a:r>
                        <a:rPr lang="en-US" dirty="0" smtClean="0"/>
                        <a:t>, Constituency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ElectionName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State, Constituency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Candidate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CandidateName</a:t>
                      </a:r>
                      <a:r>
                        <a:rPr lang="en-US" dirty="0" smtClean="0"/>
                        <a:t>, Address, Party, Age, Contact details etc.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Cast 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ElectionId</a:t>
                      </a:r>
                      <a:r>
                        <a:rPr lang="en-US" dirty="0" smtClean="0"/>
                        <a:t>, Date, Candidate Name</a:t>
                      </a:r>
                      <a:r>
                        <a:rPr lang="en-US" baseline="0" dirty="0" smtClean="0"/>
                        <a:t> etc.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View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ElectionId</a:t>
                      </a:r>
                      <a:r>
                        <a:rPr lang="en-US" dirty="0" smtClean="0"/>
                        <a:t>, Date, Candidate Name</a:t>
                      </a:r>
                      <a:r>
                        <a:rPr lang="en-US" baseline="0" dirty="0" smtClean="0"/>
                        <a:t> etc.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83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D26B18-9739-4579-8109-35C8B23F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165B1-D926-4A8B-8815-ED17A221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JAVA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8</a:t>
            </a:r>
            <a:r>
              <a:rPr lang="en-US" b="0" i="0" dirty="0">
                <a:effectLst/>
              </a:rPr>
              <a:t>​</a:t>
            </a:r>
            <a:endParaRPr lang="en-US" dirty="0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</a:rPr>
              <a:t>Postgres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251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Level xmlns="26bed2a0-a239-4228-bd8e-b46f54fc12da">L1</Level>
    <Material_x0020_Type xmlns="26bed2a0-a239-4228-bd8e-b46f54fc12da">Extra Material</Material_x0020_Type>
    <Category xmlns="26bed2a0-a239-4228-bd8e-b46f54fc12da">Assessment Component</Category>
  </documentManagement>
</p:properties>
</file>

<file path=customXml/itemProps1.xml><?xml version="1.0" encoding="utf-8"?>
<ds:datastoreItem xmlns:ds="http://schemas.openxmlformats.org/officeDocument/2006/customXml" ds:itemID="{E37EC2F3-268C-4A84-9C00-3F42E384FE47}"/>
</file>

<file path=customXml/itemProps2.xml><?xml version="1.0" encoding="utf-8"?>
<ds:datastoreItem xmlns:ds="http://schemas.openxmlformats.org/officeDocument/2006/customXml" ds:itemID="{D0E4AF89-E076-4EDD-AB18-BEE9F3F036F0}"/>
</file>

<file path=customXml/itemProps3.xml><?xml version="1.0" encoding="utf-8"?>
<ds:datastoreItem xmlns:ds="http://schemas.openxmlformats.org/officeDocument/2006/customXml" ds:itemID="{FF978CF0-AC7E-40D9-AC1D-64A843CE12E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485</TotalTime>
  <Words>455</Words>
  <Application>Microsoft Office PowerPoint</Application>
  <PresentationFormat>Custom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Electronic Voting System</vt:lpstr>
      <vt:lpstr>Case study Problem Statement </vt:lpstr>
      <vt:lpstr>Actors</vt:lpstr>
      <vt:lpstr>Administrator Services  </vt:lpstr>
      <vt:lpstr>Administrator Services  </vt:lpstr>
      <vt:lpstr>Electoral Officer Services  </vt:lpstr>
      <vt:lpstr>Voter Services  </vt:lpstr>
      <vt:lpstr>TECHNOLOGY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Term Insurance</dc:title>
  <dc:creator>Ishu kumar</dc:creator>
  <cp:lastModifiedBy>sony</cp:lastModifiedBy>
  <cp:revision>27</cp:revision>
  <dcterms:created xsi:type="dcterms:W3CDTF">2020-10-06T04:20:37Z</dcterms:created>
  <dcterms:modified xsi:type="dcterms:W3CDTF">2020-11-18T11:49:34Z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