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16"/>
  </p:notesMasterIdLst>
  <p:handoutMasterIdLst>
    <p:handoutMasterId r:id="rId17"/>
  </p:handoutMasterIdLst>
  <p:sldIdLst>
    <p:sldId id="1042" r:id="rId5"/>
    <p:sldId id="2145706640" r:id="rId6"/>
    <p:sldId id="2145706641" r:id="rId7"/>
    <p:sldId id="2145706642" r:id="rId8"/>
    <p:sldId id="2145706643" r:id="rId9"/>
    <p:sldId id="2145706644" r:id="rId10"/>
    <p:sldId id="2145706645" r:id="rId11"/>
    <p:sldId id="2145706646" r:id="rId12"/>
    <p:sldId id="2145706647" r:id="rId13"/>
    <p:sldId id="1041" r:id="rId14"/>
    <p:sldId id="2145706627" r:id="rId15"/>
  </p:sldIdLst>
  <p:sldSz cx="12192000" cy="6858000"/>
  <p:notesSz cx="6858000" cy="9144000"/>
  <p:embeddedFontLst>
    <p:embeddedFont>
      <p:font typeface="Lato" panose="020F0502020204030203" pitchFamily="34" charset="0"/>
      <p:regular r:id="rId18"/>
      <p:bold r:id="rId19"/>
      <p:italic r:id="rId20"/>
      <p:boldItalic r:id="rId21"/>
    </p:embeddedFont>
    <p:embeddedFont>
      <p:font typeface="Ubuntu" panose="020B0504030602030204" pitchFamily="34" charset="0"/>
      <p:regular r:id="rId22"/>
      <p:bold r:id="rId23"/>
      <p:italic r:id="rId24"/>
      <p:boldItalic r:id="rId25"/>
    </p:embeddedFont>
    <p:embeddedFont>
      <p:font typeface="Ubuntu Light" panose="020B0304030602030204" pitchFamily="34" charset="0"/>
      <p:regular r:id="rId26"/>
      <p:italic r:id="rId27"/>
    </p:embeddedFont>
    <p:embeddedFont>
      <p:font typeface="Ubuntu Medium" panose="020B0604030602030204" pitchFamily="34" charset="0"/>
      <p:regular r:id="rId28"/>
      <p:italic r:id="rId29"/>
    </p:embeddedFont>
  </p:embeddedFontLst>
  <p:custDataLst>
    <p:tags r:id="rId3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ABDB"/>
    <a:srgbClr val="FFFFFF"/>
    <a:srgbClr val="000000"/>
    <a:srgbClr val="178C3D"/>
    <a:srgbClr val="272936"/>
    <a:srgbClr val="173340"/>
    <a:srgbClr val="ECECEC"/>
    <a:srgbClr val="D9D9D9"/>
    <a:srgbClr val="2B0A3D"/>
    <a:srgbClr val="00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7" autoAdjust="0"/>
    <p:restoredTop sz="93792" autoAdjust="0"/>
  </p:normalViewPr>
  <p:slideViewPr>
    <p:cSldViewPr snapToObjects="1">
      <p:cViewPr varScale="1">
        <p:scale>
          <a:sx n="62" d="100"/>
          <a:sy n="62" d="100"/>
        </p:scale>
        <p:origin x="788" y="28"/>
      </p:cViewPr>
      <p:guideLst>
        <p:guide orient="horz" pos="2341"/>
        <p:guide pos="3840"/>
      </p:guideLst>
    </p:cSldViewPr>
  </p:slideViewPr>
  <p:outlineViewPr>
    <p:cViewPr>
      <p:scale>
        <a:sx n="33" d="100"/>
        <a:sy n="33" d="100"/>
      </p:scale>
      <p:origin x="0" y="-752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30/06/2022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100538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80" r:id="rId16"/>
    <p:sldLayoutId id="2147483981" r:id="rId17"/>
    <p:sldLayoutId id="2147483983" r:id="rId18"/>
    <p:sldLayoutId id="2147483987" r:id="rId19"/>
    <p:sldLayoutId id="2147483984" r:id="rId20"/>
    <p:sldLayoutId id="2147483985"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304800" y="2438400"/>
            <a:ext cx="11386134" cy="677108"/>
          </a:xfrm>
        </p:spPr>
        <p:txBody>
          <a:bodyPr/>
          <a:lstStyle/>
          <a:p>
            <a:r>
              <a:rPr lang="en-GB" sz="4400" dirty="0"/>
              <a:t>Electronic voting system</a:t>
            </a:r>
          </a:p>
        </p:txBody>
      </p:sp>
      <p:sp>
        <p:nvSpPr>
          <p:cNvPr id="6" name="Title 2">
            <a:extLst>
              <a:ext uri="{FF2B5EF4-FFF2-40B4-BE49-F238E27FC236}">
                <a16:creationId xmlns:a16="http://schemas.microsoft.com/office/drawing/2014/main" id="{27928DC6-69DD-403B-8DE9-2D27A4406DDF}"/>
              </a:ext>
            </a:extLst>
          </p:cNvPr>
          <p:cNvSpPr txBox="1">
            <a:spLocks/>
          </p:cNvSpPr>
          <p:nvPr/>
        </p:nvSpPr>
        <p:spPr>
          <a:xfrm>
            <a:off x="402933" y="3380598"/>
            <a:ext cx="11386134" cy="430887"/>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6600" b="1" i="0" u="none" strike="noStrike" kern="1200" cap="all" spc="0" normalizeH="0" baseline="0" noProof="0">
                <a:ln>
                  <a:noFill/>
                </a:ln>
                <a:solidFill>
                  <a:schemeClr val="bg1"/>
                </a:solidFill>
                <a:effectLst/>
                <a:uLnTx/>
                <a:uFillTx/>
                <a:latin typeface="+mn-lt"/>
                <a:ea typeface="+mj-ea"/>
                <a:cs typeface="+mj-cs"/>
              </a:defRPr>
            </a:lvl1pPr>
          </a:lstStyle>
          <a:p>
            <a:r>
              <a:rPr lang="en-GB" sz="2800" b="0" dirty="0"/>
              <a:t>Group-5</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2997319"/>
            <a:ext cx="8547100" cy="86177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lang="en-GB" sz="8000" b="1" dirty="0">
                <a:solidFill>
                  <a:schemeClr val="bg1"/>
                </a:solidFill>
                <a:latin typeface="+mn-lt"/>
                <a:ea typeface="+mn-ea"/>
                <a:cs typeface="+mn-cs"/>
              </a:rPr>
              <a:t>thankyou</a:t>
            </a:r>
            <a:endParaRPr kumimoji="0" lang="en-GB" sz="8000" b="1" i="0" u="none" strike="noStrike" kern="1200" cap="all" spc="0" normalizeH="0" baseline="0" noProof="0" dirty="0">
              <a:ln>
                <a:noFill/>
              </a:ln>
              <a:solidFill>
                <a:schemeClr val="bg1"/>
              </a:solidFill>
              <a:effectLst/>
              <a:uLnTx/>
              <a:uFillTx/>
              <a:latin typeface="+mn-lt"/>
              <a:ea typeface="+mn-ea"/>
              <a:cs typeface="+mn-cs"/>
            </a:endParaRP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dirty="0"/>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a:t>
            </a:r>
            <a:r>
              <a:rPr lang="en-US" sz="900" dirty="0">
                <a:solidFill>
                  <a:schemeClr val="bg1"/>
                </a:solidFill>
                <a:effectLst/>
                <a:ea typeface="Verdana" panose="020B0604030504040204" pitchFamily="34" charset="0"/>
              </a:rPr>
              <a:t>fueled</a:t>
            </a:r>
            <a:r>
              <a:rPr lang="en-GB" sz="900" dirty="0">
                <a:solidFill>
                  <a:schemeClr val="bg1"/>
                </a:solidFill>
                <a:effectLst/>
                <a:ea typeface="Verdana" panose="020B0604030504040204" pitchFamily="34" charset="0"/>
              </a:rPr>
              <a:t> by the fast evolving and innovative world of cloud, data, AI, connectivity, software, digital engineering and platforms. The Group reported in 2021 global revenues of €18 billion.</a:t>
            </a:r>
            <a:endParaRPr lang="en-US" sz="900" dirty="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95EB-F978-4727-943E-DAE66E205236}"/>
              </a:ext>
            </a:extLst>
          </p:cNvPr>
          <p:cNvSpPr>
            <a:spLocks noGrp="1"/>
          </p:cNvSpPr>
          <p:nvPr>
            <p:ph type="ctrTitle"/>
          </p:nvPr>
        </p:nvSpPr>
        <p:spPr>
          <a:xfrm>
            <a:off x="533400" y="1669970"/>
            <a:ext cx="4929187" cy="369332"/>
          </a:xfrm>
        </p:spPr>
        <p:txBody>
          <a:bodyPr/>
          <a:lstStyle/>
          <a:p>
            <a:r>
              <a:rPr lang="en" sz="2400" b="0" strike="noStrike" spc="-1" dirty="0">
                <a:solidFill>
                  <a:schemeClr val="accent2">
                    <a:lumMod val="60000"/>
                    <a:lumOff val="40000"/>
                  </a:schemeClr>
                </a:solidFill>
                <a:latin typeface="Roboto Slab"/>
                <a:ea typeface="Roboto Slab"/>
              </a:rPr>
              <a:t>Team Members</a:t>
            </a:r>
            <a:endParaRPr lang="en-US" sz="24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6ED173E3-49AF-48E6-903B-E9263BD28532}"/>
              </a:ext>
            </a:extLst>
          </p:cNvPr>
          <p:cNvSpPr>
            <a:spLocks noGrp="1"/>
          </p:cNvSpPr>
          <p:nvPr>
            <p:ph type="subTitle" idx="1"/>
          </p:nvPr>
        </p:nvSpPr>
        <p:spPr>
          <a:xfrm>
            <a:off x="777019" y="2209003"/>
            <a:ext cx="11379200" cy="2046714"/>
          </a:xfrm>
        </p:spPr>
        <p:txBody>
          <a:bodyPr/>
          <a:lstStyle/>
          <a:p>
            <a:pPr marL="342900" indent="-342900">
              <a:buFont typeface="Arial" panose="020B0604020202020204" pitchFamily="34" charset="0"/>
              <a:buChar char="•"/>
            </a:pPr>
            <a:r>
              <a:rPr lang="en-US" sz="1800" dirty="0"/>
              <a:t>D .KEERTHI</a:t>
            </a:r>
          </a:p>
          <a:p>
            <a:pPr marL="342900" indent="-342900">
              <a:buFont typeface="Arial" panose="020B0604020202020204" pitchFamily="34" charset="0"/>
              <a:buChar char="•"/>
            </a:pPr>
            <a:r>
              <a:rPr lang="en-US" sz="1800" dirty="0"/>
              <a:t>NAVYASHREE.M</a:t>
            </a:r>
          </a:p>
          <a:p>
            <a:pPr marL="342900" indent="-342900">
              <a:buFont typeface="Arial" panose="020B0604020202020204" pitchFamily="34" charset="0"/>
              <a:buChar char="•"/>
            </a:pPr>
            <a:r>
              <a:rPr lang="en-US" sz="1800" dirty="0"/>
              <a:t>POOJA.B.N</a:t>
            </a:r>
          </a:p>
          <a:p>
            <a:pPr marL="342900" indent="-342900">
              <a:buFont typeface="Arial" panose="020B0604020202020204" pitchFamily="34" charset="0"/>
              <a:buChar char="•"/>
            </a:pPr>
            <a:r>
              <a:rPr lang="en-US" sz="1800" dirty="0"/>
              <a:t>SNEHA CHAWLE</a:t>
            </a:r>
          </a:p>
          <a:p>
            <a:pPr marL="342900" indent="-342900">
              <a:buFont typeface="Arial" panose="020B0604020202020204" pitchFamily="34" charset="0"/>
              <a:buChar char="•"/>
            </a:pPr>
            <a:r>
              <a:rPr lang="en-US" sz="1800" dirty="0"/>
              <a:t>RESHMA</a:t>
            </a:r>
          </a:p>
          <a:p>
            <a:pPr marL="342900" indent="-342900">
              <a:buFont typeface="Arial" panose="020B0604020202020204" pitchFamily="34" charset="0"/>
              <a:buChar char="•"/>
            </a:pPr>
            <a:r>
              <a:rPr lang="en-US" sz="1800" dirty="0"/>
              <a:t>ABHISHEK GHODEKAR</a:t>
            </a:r>
          </a:p>
        </p:txBody>
      </p:sp>
      <p:sp>
        <p:nvSpPr>
          <p:cNvPr id="4" name="Title 1">
            <a:extLst>
              <a:ext uri="{FF2B5EF4-FFF2-40B4-BE49-F238E27FC236}">
                <a16:creationId xmlns:a16="http://schemas.microsoft.com/office/drawing/2014/main" id="{96FD81E0-121D-4797-8350-D7C543266A8C}"/>
              </a:ext>
            </a:extLst>
          </p:cNvPr>
          <p:cNvSpPr txBox="1">
            <a:spLocks/>
          </p:cNvSpPr>
          <p:nvPr/>
        </p:nvSpPr>
        <p:spPr>
          <a:xfrm>
            <a:off x="533400" y="5324755"/>
            <a:ext cx="4929187" cy="369332"/>
          </a:xfrm>
          <a:prstGeom prst="rect">
            <a:avLst/>
          </a:prstGeom>
        </p:spPr>
        <p:txBody>
          <a:bodyPr vert="horz" wrap="square" lIns="36000" tIns="0" rIns="36000" bIns="0" rtlCol="0" anchor="b" anchorCtr="0">
            <a:sp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6600" b="1" i="0" u="none" strike="noStrike" kern="1200" cap="all" spc="0" normalizeH="0" baseline="0" noProof="0">
                <a:ln>
                  <a:noFill/>
                </a:ln>
                <a:solidFill>
                  <a:schemeClr val="bg1"/>
                </a:solidFill>
                <a:effectLst/>
                <a:uLnTx/>
                <a:uFillTx/>
                <a:latin typeface="+mn-lt"/>
                <a:ea typeface="+mj-ea"/>
                <a:cs typeface="+mj-cs"/>
              </a:defRPr>
            </a:lvl1pPr>
          </a:lstStyle>
          <a:p>
            <a:r>
              <a:rPr lang="en-US" sz="2400" b="0" spc="-1" dirty="0">
                <a:solidFill>
                  <a:srgbClr val="12ABDB"/>
                </a:solidFill>
                <a:latin typeface="Roboto Slab"/>
              </a:rPr>
              <a:t>Trainer</a:t>
            </a:r>
            <a:endParaRPr lang="en-US" sz="2400" dirty="0">
              <a:solidFill>
                <a:srgbClr val="12ABDB"/>
              </a:solidFill>
            </a:endParaRPr>
          </a:p>
        </p:txBody>
      </p:sp>
      <p:sp>
        <p:nvSpPr>
          <p:cNvPr id="6" name="Subtitle 2">
            <a:extLst>
              <a:ext uri="{FF2B5EF4-FFF2-40B4-BE49-F238E27FC236}">
                <a16:creationId xmlns:a16="http://schemas.microsoft.com/office/drawing/2014/main" id="{F3082FA6-D3A7-4B3D-BB06-9CEA9819A0C0}"/>
              </a:ext>
            </a:extLst>
          </p:cNvPr>
          <p:cNvSpPr txBox="1">
            <a:spLocks/>
          </p:cNvSpPr>
          <p:nvPr/>
        </p:nvSpPr>
        <p:spPr>
          <a:xfrm>
            <a:off x="744551" y="5934988"/>
            <a:ext cx="11379200" cy="630942"/>
          </a:xfrm>
          <a:prstGeom prst="rect">
            <a:avLst/>
          </a:prstGeom>
        </p:spPr>
        <p:txBody>
          <a:bodyPr vert="horz" wrap="square" lIns="36000" tIns="0" rIns="36000" bIns="0" rtlCol="0">
            <a:sp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457200" indent="0" algn="ctr" defTabSz="914400" rtl="0" eaLnBrk="1" latinLnBrk="0" hangingPunct="1">
              <a:lnSpc>
                <a:spcPct val="100000"/>
              </a:lnSpc>
              <a:spcBef>
                <a:spcPts val="0"/>
              </a:spcBef>
              <a:spcAft>
                <a:spcPts val="600"/>
              </a:spcAft>
              <a:buClr>
                <a:schemeClr val="accent1"/>
              </a:buClr>
              <a:buFont typeface="Wingdings" panose="05000000000000000000" pitchFamily="2" charset="2"/>
              <a:buNone/>
              <a:defRPr sz="2000" kern="1200" baseline="0">
                <a:solidFill>
                  <a:schemeClr val="tx1"/>
                </a:solidFill>
                <a:latin typeface="+mn-lt"/>
                <a:ea typeface="+mn-ea"/>
                <a:cs typeface="+mn-cs"/>
              </a:defRPr>
            </a:lvl2pPr>
            <a:lvl3pPr marL="914400" indent="0" algn="ctr" defTabSz="914400" rtl="0" eaLnBrk="1" latinLnBrk="0" hangingPunct="1">
              <a:lnSpc>
                <a:spcPct val="100000"/>
              </a:lnSpc>
              <a:spcBef>
                <a:spcPts val="0"/>
              </a:spcBef>
              <a:spcAft>
                <a:spcPts val="600"/>
              </a:spcAft>
              <a:buClr>
                <a:schemeClr val="accent2"/>
              </a:buClr>
              <a:buFont typeface="Arial" panose="020B0604020202020204" pitchFamily="34" charset="0"/>
              <a:buNone/>
              <a:defRPr sz="1800" kern="1200" baseline="0">
                <a:solidFill>
                  <a:schemeClr val="tx1"/>
                </a:solidFill>
                <a:latin typeface="+mn-lt"/>
                <a:ea typeface="+mn-ea"/>
                <a:cs typeface="+mn-cs"/>
              </a:defRPr>
            </a:lvl3pPr>
            <a:lvl4pPr marL="1371600" indent="0" algn="ctr" defTabSz="914400" rtl="0" eaLnBrk="1" latinLnBrk="0" hangingPunct="1">
              <a:lnSpc>
                <a:spcPct val="100000"/>
              </a:lnSpc>
              <a:spcBef>
                <a:spcPts val="0"/>
              </a:spcBef>
              <a:spcAft>
                <a:spcPts val="600"/>
              </a:spcAft>
              <a:buClr>
                <a:schemeClr val="tx1"/>
              </a:buClr>
              <a:buFont typeface="Ubuntu" panose="020B0504030602030204" pitchFamily="34" charset="0"/>
              <a:buNone/>
              <a:defRPr sz="1600" kern="1200" baseline="0">
                <a:solidFill>
                  <a:schemeClr val="tx1"/>
                </a:solidFill>
                <a:latin typeface="+mn-lt"/>
                <a:ea typeface="+mn-ea"/>
                <a:cs typeface="+mn-cs"/>
              </a:defRPr>
            </a:lvl4pPr>
            <a:lvl5pPr marL="1828800" indent="0" algn="ctr" defTabSz="914400" rtl="0" eaLnBrk="1" latinLnBrk="0" hangingPunct="1">
              <a:lnSpc>
                <a:spcPct val="100000"/>
              </a:lnSpc>
              <a:spcBef>
                <a:spcPts val="0"/>
              </a:spcBef>
              <a:spcAft>
                <a:spcPts val="600"/>
              </a:spcAft>
              <a:buClr>
                <a:schemeClr val="accent3"/>
              </a:buClr>
              <a:buFont typeface="Arial" panose="020B0604020202020204" pitchFamily="34" charset="0"/>
              <a:buNone/>
              <a:defRPr sz="160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 MR.SUDHEER</a:t>
            </a:r>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163295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ACAE-9015-4BF0-96D7-ED1C99599BE8}"/>
              </a:ext>
            </a:extLst>
          </p:cNvPr>
          <p:cNvSpPr>
            <a:spLocks noGrp="1"/>
          </p:cNvSpPr>
          <p:nvPr>
            <p:ph type="ctrTitle"/>
          </p:nvPr>
        </p:nvSpPr>
        <p:spPr>
          <a:xfrm>
            <a:off x="533400" y="1113711"/>
            <a:ext cx="11386134" cy="430887"/>
          </a:xfrm>
        </p:spPr>
        <p:txBody>
          <a:bodyPr/>
          <a:lstStyle/>
          <a:p>
            <a:r>
              <a:rPr lang="en" sz="2800" b="0" strike="noStrike" spc="-1" dirty="0">
                <a:solidFill>
                  <a:schemeClr val="accent2">
                    <a:lumMod val="60000"/>
                    <a:lumOff val="40000"/>
                  </a:schemeClr>
                </a:solidFill>
                <a:latin typeface="Roboto Slab"/>
                <a:ea typeface="Roboto Slab"/>
              </a:rPr>
              <a:t>Contents</a:t>
            </a:r>
            <a:endParaRPr lang="en-US" sz="28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AAD4D7AF-DB27-478B-B350-AC5E5D0393D6}"/>
              </a:ext>
            </a:extLst>
          </p:cNvPr>
          <p:cNvSpPr>
            <a:spLocks noGrp="1"/>
          </p:cNvSpPr>
          <p:nvPr>
            <p:ph type="subTitle" idx="1"/>
          </p:nvPr>
        </p:nvSpPr>
        <p:spPr>
          <a:xfrm>
            <a:off x="404813" y="1981200"/>
            <a:ext cx="11379200" cy="2462213"/>
          </a:xfrm>
        </p:spPr>
        <p:txBody>
          <a:bodyPr/>
          <a:lstStyle/>
          <a:p>
            <a:pPr marL="457200" indent="-368280">
              <a:lnSpc>
                <a:spcPct val="115000"/>
              </a:lnSpc>
              <a:buClr>
                <a:srgbClr val="FFFFFF"/>
              </a:buClr>
              <a:buFont typeface="Wingdings" panose="05000000000000000000" pitchFamily="2" charset="2"/>
              <a:buChar char="§"/>
            </a:pPr>
            <a:r>
              <a:rPr lang="en" sz="2000" b="0" strike="noStrike" spc="-1" dirty="0">
                <a:solidFill>
                  <a:srgbClr val="FFFFFF"/>
                </a:solidFill>
                <a:latin typeface="Lato"/>
                <a:ea typeface="Lato"/>
              </a:rPr>
              <a:t>Introduction to problem Statement</a:t>
            </a:r>
            <a:endParaRPr lang="en-IN" sz="2000" b="0" strike="noStrike" spc="-1" dirty="0">
              <a:solidFill>
                <a:srgbClr val="000000"/>
              </a:solidFill>
              <a:latin typeface="Arial"/>
            </a:endParaRPr>
          </a:p>
          <a:p>
            <a:pPr marL="457200" indent="-368280">
              <a:lnSpc>
                <a:spcPct val="115000"/>
              </a:lnSpc>
              <a:buClr>
                <a:srgbClr val="FFFFFF"/>
              </a:buClr>
              <a:buFont typeface="Wingdings" panose="05000000000000000000" pitchFamily="2" charset="2"/>
              <a:buChar char="§"/>
            </a:pPr>
            <a:r>
              <a:rPr lang="en" sz="2000" b="0" strike="noStrike" spc="-1" dirty="0">
                <a:solidFill>
                  <a:srgbClr val="FFFFFF"/>
                </a:solidFill>
                <a:latin typeface="Lato"/>
                <a:ea typeface="Lato"/>
              </a:rPr>
              <a:t>Plan</a:t>
            </a:r>
            <a:endParaRPr lang="en-IN" sz="2000" b="0" strike="noStrike" spc="-1" dirty="0">
              <a:solidFill>
                <a:srgbClr val="000000"/>
              </a:solidFill>
              <a:latin typeface="Arial"/>
            </a:endParaRPr>
          </a:p>
          <a:p>
            <a:pPr marL="457200" indent="-368280">
              <a:lnSpc>
                <a:spcPct val="115000"/>
              </a:lnSpc>
              <a:buClr>
                <a:srgbClr val="FFFFFF"/>
              </a:buClr>
              <a:buFont typeface="Wingdings" panose="05000000000000000000" pitchFamily="2" charset="2"/>
              <a:buChar char="§"/>
            </a:pPr>
            <a:r>
              <a:rPr lang="en-IN" sz="2000" b="0" strike="noStrike" spc="-1" dirty="0">
                <a:solidFill>
                  <a:srgbClr val="FFFFFF"/>
                </a:solidFill>
                <a:latin typeface="Lato"/>
                <a:ea typeface="Lato"/>
              </a:rPr>
              <a:t>Technologies </a:t>
            </a:r>
            <a:r>
              <a:rPr lang="en" sz="2000" b="0" strike="noStrike" spc="-1" dirty="0">
                <a:solidFill>
                  <a:srgbClr val="FFFFFF"/>
                </a:solidFill>
                <a:latin typeface="Lato"/>
                <a:ea typeface="Lato"/>
              </a:rPr>
              <a:t>&amp; </a:t>
            </a:r>
            <a:r>
              <a:rPr lang="en-IN" sz="2000" b="0" strike="noStrike" spc="-1" dirty="0">
                <a:solidFill>
                  <a:srgbClr val="FFFFFF"/>
                </a:solidFill>
                <a:latin typeface="Lato"/>
                <a:ea typeface="Lato"/>
              </a:rPr>
              <a:t>Dependencies </a:t>
            </a:r>
            <a:r>
              <a:rPr lang="en" sz="2000" b="0" strike="noStrike" spc="-1" dirty="0">
                <a:solidFill>
                  <a:srgbClr val="FFFFFF"/>
                </a:solidFill>
                <a:latin typeface="Lato"/>
                <a:ea typeface="Lato"/>
              </a:rPr>
              <a:t>used</a:t>
            </a:r>
            <a:endParaRPr lang="en-IN" sz="2000" b="0" strike="noStrike" spc="-1" dirty="0">
              <a:solidFill>
                <a:srgbClr val="000000"/>
              </a:solidFill>
              <a:latin typeface="Arial"/>
            </a:endParaRPr>
          </a:p>
          <a:p>
            <a:pPr marL="457200" indent="-368280">
              <a:lnSpc>
                <a:spcPct val="115000"/>
              </a:lnSpc>
              <a:buClr>
                <a:srgbClr val="FFFFFF"/>
              </a:buClr>
              <a:buFont typeface="Wingdings" panose="05000000000000000000" pitchFamily="2" charset="2"/>
              <a:buChar char="§"/>
            </a:pPr>
            <a:r>
              <a:rPr lang="en" sz="2000" b="0" strike="noStrike" spc="-1" dirty="0">
                <a:solidFill>
                  <a:srgbClr val="FFFFFF"/>
                </a:solidFill>
                <a:latin typeface="Lato"/>
                <a:ea typeface="Lato"/>
              </a:rPr>
              <a:t>Modules/Services</a:t>
            </a:r>
            <a:endParaRPr lang="en-IN" sz="2000" b="0" strike="noStrike" spc="-1" dirty="0">
              <a:solidFill>
                <a:srgbClr val="000000"/>
              </a:solidFill>
              <a:latin typeface="Arial"/>
            </a:endParaRPr>
          </a:p>
          <a:p>
            <a:pPr marL="457200" indent="-368280">
              <a:lnSpc>
                <a:spcPct val="115000"/>
              </a:lnSpc>
              <a:buClr>
                <a:srgbClr val="FFFFFF"/>
              </a:buClr>
              <a:buFont typeface="Wingdings" panose="05000000000000000000" pitchFamily="2" charset="2"/>
              <a:buChar char="§"/>
            </a:pPr>
            <a:r>
              <a:rPr lang="en" sz="2000" b="0" strike="noStrike" spc="-1" dirty="0">
                <a:solidFill>
                  <a:srgbClr val="FFFFFF"/>
                </a:solidFill>
                <a:latin typeface="Lato"/>
                <a:ea typeface="Lato"/>
              </a:rPr>
              <a:t>Reference Diagrams</a:t>
            </a:r>
            <a:endParaRPr lang="en-IN" sz="2000" b="0" strike="noStrike" spc="-1" dirty="0">
              <a:solidFill>
                <a:srgbClr val="000000"/>
              </a:solidFill>
              <a:latin typeface="Arial"/>
            </a:endParaRPr>
          </a:p>
          <a:p>
            <a:endParaRPr lang="en-US" dirty="0"/>
          </a:p>
        </p:txBody>
      </p:sp>
    </p:spTree>
    <p:extLst>
      <p:ext uri="{BB962C8B-B14F-4D97-AF65-F5344CB8AC3E}">
        <p14:creationId xmlns:p14="http://schemas.microsoft.com/office/powerpoint/2010/main" val="371538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C1D9-6241-4207-9E4E-C3A425BD7C0B}"/>
              </a:ext>
            </a:extLst>
          </p:cNvPr>
          <p:cNvSpPr>
            <a:spLocks noGrp="1"/>
          </p:cNvSpPr>
          <p:nvPr>
            <p:ph type="ctrTitle"/>
          </p:nvPr>
        </p:nvSpPr>
        <p:spPr>
          <a:xfrm>
            <a:off x="553682" y="1066800"/>
            <a:ext cx="9809517" cy="430887"/>
          </a:xfrm>
        </p:spPr>
        <p:txBody>
          <a:bodyPr/>
          <a:lstStyle/>
          <a:p>
            <a:r>
              <a:rPr lang="en" sz="2800" b="0" strike="noStrike" spc="-1" dirty="0">
                <a:solidFill>
                  <a:schemeClr val="accent2">
                    <a:lumMod val="60000"/>
                    <a:lumOff val="40000"/>
                  </a:schemeClr>
                </a:solidFill>
                <a:latin typeface="Roboto Slab"/>
                <a:ea typeface="Roboto Slab"/>
              </a:rPr>
              <a:t>Introduction to problem statement</a:t>
            </a:r>
            <a:endParaRPr lang="en-US" sz="28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9D9A0AA5-3AAF-4A19-B7AD-4DD674006E63}"/>
              </a:ext>
            </a:extLst>
          </p:cNvPr>
          <p:cNvSpPr>
            <a:spLocks noGrp="1"/>
          </p:cNvSpPr>
          <p:nvPr>
            <p:ph type="subTitle" idx="1"/>
          </p:nvPr>
        </p:nvSpPr>
        <p:spPr>
          <a:xfrm>
            <a:off x="428667" y="1828800"/>
            <a:ext cx="6453187" cy="3505200"/>
          </a:xfrm>
        </p:spPr>
        <p:txBody>
          <a:bodyPr/>
          <a:lstStyle/>
          <a:p>
            <a:pPr marL="457200" indent="-330120">
              <a:lnSpc>
                <a:spcPct val="115000"/>
              </a:lnSpc>
              <a:buClr>
                <a:srgbClr val="FFFFFF"/>
              </a:buClr>
              <a:buFont typeface="Roboto Mono"/>
              <a:buChar char="●"/>
            </a:pPr>
            <a:r>
              <a:rPr lang="en" sz="1800" b="0" strike="noStrike" spc="-1" dirty="0">
                <a:solidFill>
                  <a:srgbClr val="FFFFFF"/>
                </a:solidFill>
                <a:latin typeface="Roboto Mono"/>
                <a:ea typeface="Roboto Mono"/>
              </a:rPr>
              <a:t>To Create an Application for electronic voting system.</a:t>
            </a:r>
          </a:p>
          <a:p>
            <a:pPr marL="457200" indent="-330120">
              <a:lnSpc>
                <a:spcPct val="115000"/>
              </a:lnSpc>
              <a:buClr>
                <a:srgbClr val="FFFFFF"/>
              </a:buClr>
              <a:buFont typeface="Roboto Mono"/>
              <a:buChar char="●"/>
            </a:pPr>
            <a:r>
              <a:rPr lang="en-US" sz="1800" dirty="0"/>
              <a:t>Electronic Voting System(EVS) is an application to automate the process of planning and managing the voting system, as well as the actual voting activity.</a:t>
            </a:r>
          </a:p>
          <a:p>
            <a:pPr marL="457200" indent="-330120">
              <a:lnSpc>
                <a:spcPct val="115000"/>
              </a:lnSpc>
              <a:buClr>
                <a:srgbClr val="FFFFFF"/>
              </a:buClr>
              <a:buFont typeface="Roboto Mono"/>
              <a:buChar char="●"/>
            </a:pPr>
            <a:r>
              <a:rPr lang="en-US" sz="1800" dirty="0"/>
              <a:t>EVS is defined with three types of users (Administrator, Electoral Officer &amp; Voter), wherein all users need to login successfully before performing any of their respective operations.</a:t>
            </a:r>
            <a:endParaRPr lang="en-IN" sz="1800" dirty="0"/>
          </a:p>
          <a:p>
            <a:pPr marL="457200" indent="-330120">
              <a:lnSpc>
                <a:spcPct val="115000"/>
              </a:lnSpc>
              <a:buClr>
                <a:srgbClr val="FFFFFF"/>
              </a:buClr>
              <a:buFont typeface="Roboto Mono"/>
              <a:buChar char="●"/>
            </a:pPr>
            <a:endParaRPr lang="en-IN" sz="2000" b="0" strike="noStrike" spc="-1" dirty="0">
              <a:solidFill>
                <a:srgbClr val="000000"/>
              </a:solidFill>
              <a:latin typeface="Arial"/>
            </a:endParaRPr>
          </a:p>
          <a:p>
            <a:endParaRPr lang="en-US" dirty="0"/>
          </a:p>
        </p:txBody>
      </p:sp>
      <p:pic>
        <p:nvPicPr>
          <p:cNvPr id="1026" name="Picture 2" descr="Group of busy business people working in office, top view Stock Photo by  Prostock-studio">
            <a:extLst>
              <a:ext uri="{FF2B5EF4-FFF2-40B4-BE49-F238E27FC236}">
                <a16:creationId xmlns:a16="http://schemas.microsoft.com/office/drawing/2014/main" id="{B45734E5-30F4-4F4E-B51A-3D4726E11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1497687"/>
            <a:ext cx="3956032"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02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2805-A845-47DC-9712-7F77AD4D789B}"/>
              </a:ext>
            </a:extLst>
          </p:cNvPr>
          <p:cNvSpPr>
            <a:spLocks noGrp="1"/>
          </p:cNvSpPr>
          <p:nvPr>
            <p:ph type="ctrTitle"/>
          </p:nvPr>
        </p:nvSpPr>
        <p:spPr>
          <a:xfrm>
            <a:off x="477741" y="3429000"/>
            <a:ext cx="11385550" cy="369332"/>
          </a:xfrm>
        </p:spPr>
        <p:txBody>
          <a:bodyPr/>
          <a:lstStyle/>
          <a:p>
            <a:r>
              <a:rPr lang="en" sz="2400" dirty="0"/>
              <a:t>Plan</a:t>
            </a:r>
            <a:endParaRPr lang="en-US" sz="2400" dirty="0"/>
          </a:p>
        </p:txBody>
      </p:sp>
      <p:sp>
        <p:nvSpPr>
          <p:cNvPr id="3" name="Subtitle 2">
            <a:extLst>
              <a:ext uri="{FF2B5EF4-FFF2-40B4-BE49-F238E27FC236}">
                <a16:creationId xmlns:a16="http://schemas.microsoft.com/office/drawing/2014/main" id="{03364FBE-8ED4-44DB-96FD-C41BE75555C8}"/>
              </a:ext>
            </a:extLst>
          </p:cNvPr>
          <p:cNvSpPr>
            <a:spLocks noGrp="1"/>
          </p:cNvSpPr>
          <p:nvPr>
            <p:ph type="subTitle" idx="1"/>
          </p:nvPr>
        </p:nvSpPr>
        <p:spPr>
          <a:xfrm>
            <a:off x="406400" y="4038600"/>
            <a:ext cx="11379200" cy="2231380"/>
          </a:xfrm>
        </p:spPr>
        <p:txBody>
          <a:bodyPr/>
          <a:lstStyle/>
          <a:p>
            <a:pPr marL="342900" indent="-342900">
              <a:buFont typeface="Wingdings" panose="05000000000000000000" pitchFamily="2" charset="2"/>
              <a:buChar char="§"/>
            </a:pPr>
            <a:r>
              <a:rPr lang="en" dirty="0"/>
              <a:t>Follow the Skeleton.</a:t>
            </a:r>
            <a:endParaRPr lang="en-IN" dirty="0"/>
          </a:p>
          <a:p>
            <a:pPr marL="342900" indent="-342900">
              <a:buFont typeface="Wingdings" panose="05000000000000000000" pitchFamily="2" charset="2"/>
              <a:buChar char="§"/>
            </a:pPr>
            <a:r>
              <a:rPr lang="en" dirty="0"/>
              <a:t>Discussion of problem.</a:t>
            </a:r>
            <a:endParaRPr lang="en-IN" dirty="0"/>
          </a:p>
          <a:p>
            <a:pPr marL="342900" indent="-342900">
              <a:buFont typeface="Wingdings" panose="05000000000000000000" pitchFamily="2" charset="2"/>
              <a:buChar char="§"/>
            </a:pPr>
            <a:r>
              <a:rPr lang="en" dirty="0"/>
              <a:t>Dividing the modules.</a:t>
            </a:r>
            <a:endParaRPr lang="en-IN" dirty="0"/>
          </a:p>
          <a:p>
            <a:pPr marL="342900" indent="-342900">
              <a:buFont typeface="Wingdings" panose="05000000000000000000" pitchFamily="2" charset="2"/>
              <a:buChar char="§"/>
            </a:pPr>
            <a:r>
              <a:rPr lang="en" dirty="0"/>
              <a:t>Completing and combining modules.</a:t>
            </a:r>
            <a:endParaRPr lang="en-IN" dirty="0"/>
          </a:p>
          <a:p>
            <a:pPr marL="342900" indent="-342900">
              <a:buFont typeface="Wingdings" panose="05000000000000000000" pitchFamily="2" charset="2"/>
              <a:buChar char="§"/>
            </a:pPr>
            <a:r>
              <a:rPr lang="en" dirty="0"/>
              <a:t>Testing.</a:t>
            </a:r>
            <a:endParaRPr lang="en-IN" dirty="0"/>
          </a:p>
          <a:p>
            <a:endParaRPr lang="en-US" dirty="0"/>
          </a:p>
        </p:txBody>
      </p:sp>
      <p:pic>
        <p:nvPicPr>
          <p:cNvPr id="4" name="Picture 3">
            <a:extLst>
              <a:ext uri="{FF2B5EF4-FFF2-40B4-BE49-F238E27FC236}">
                <a16:creationId xmlns:a16="http://schemas.microsoft.com/office/drawing/2014/main" id="{B096B94B-61F5-4944-A54F-CB72465D4C24}"/>
              </a:ext>
            </a:extLst>
          </p:cNvPr>
          <p:cNvPicPr>
            <a:picLocks noChangeAspect="1"/>
          </p:cNvPicPr>
          <p:nvPr/>
        </p:nvPicPr>
        <p:blipFill>
          <a:blip r:embed="rId2"/>
          <a:stretch>
            <a:fillRect/>
          </a:stretch>
        </p:blipFill>
        <p:spPr>
          <a:xfrm>
            <a:off x="6324600" y="1866321"/>
            <a:ext cx="3824288" cy="2462213"/>
          </a:xfrm>
          <a:prstGeom prst="rect">
            <a:avLst/>
          </a:prstGeom>
        </p:spPr>
      </p:pic>
    </p:spTree>
    <p:extLst>
      <p:ext uri="{BB962C8B-B14F-4D97-AF65-F5344CB8AC3E}">
        <p14:creationId xmlns:p14="http://schemas.microsoft.com/office/powerpoint/2010/main" val="291467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79A7-B9DF-4DB7-AA0C-84826B9CFFCE}"/>
              </a:ext>
            </a:extLst>
          </p:cNvPr>
          <p:cNvSpPr>
            <a:spLocks noGrp="1"/>
          </p:cNvSpPr>
          <p:nvPr>
            <p:ph type="ctrTitle"/>
          </p:nvPr>
        </p:nvSpPr>
        <p:spPr>
          <a:xfrm>
            <a:off x="454456" y="490765"/>
            <a:ext cx="11386134" cy="430887"/>
          </a:xfrm>
        </p:spPr>
        <p:txBody>
          <a:bodyPr/>
          <a:lstStyle/>
          <a:p>
            <a:r>
              <a:rPr lang="en-IN" sz="2800" b="0" strike="noStrike" spc="-1" dirty="0">
                <a:solidFill>
                  <a:schemeClr val="accent2">
                    <a:lumMod val="60000"/>
                    <a:lumOff val="40000"/>
                  </a:schemeClr>
                </a:solidFill>
                <a:latin typeface="Roboto Slab"/>
                <a:ea typeface="Roboto Slab"/>
              </a:rPr>
              <a:t>Technologies </a:t>
            </a:r>
            <a:r>
              <a:rPr lang="en" sz="2800" b="0" strike="noStrike" spc="-1" dirty="0">
                <a:solidFill>
                  <a:schemeClr val="accent2">
                    <a:lumMod val="60000"/>
                    <a:lumOff val="40000"/>
                  </a:schemeClr>
                </a:solidFill>
                <a:latin typeface="Roboto Slab"/>
                <a:ea typeface="Roboto Slab"/>
              </a:rPr>
              <a:t>Used</a:t>
            </a:r>
            <a:endParaRPr lang="en-US" sz="28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C94D0837-9FAE-4A41-A7B3-7587BF7013A9}"/>
              </a:ext>
            </a:extLst>
          </p:cNvPr>
          <p:cNvSpPr>
            <a:spLocks noGrp="1"/>
          </p:cNvSpPr>
          <p:nvPr>
            <p:ph type="subTitle" idx="1"/>
          </p:nvPr>
        </p:nvSpPr>
        <p:spPr>
          <a:xfrm>
            <a:off x="351410" y="978359"/>
            <a:ext cx="11379200" cy="3867213"/>
          </a:xfrm>
        </p:spPr>
        <p:txBody>
          <a:bodyPr/>
          <a:lstStyle/>
          <a:p>
            <a:pPr marL="457200" indent="-330120">
              <a:lnSpc>
                <a:spcPct val="115000"/>
              </a:lnSpc>
              <a:buClr>
                <a:srgbClr val="FFFFFF"/>
              </a:buClr>
              <a:buFont typeface="Wingdings" panose="05000000000000000000" pitchFamily="2" charset="2"/>
              <a:buChar char="§"/>
            </a:pPr>
            <a:r>
              <a:rPr lang="en" sz="1800" spc="-1" dirty="0">
                <a:solidFill>
                  <a:srgbClr val="FFFFFF"/>
                </a:solidFill>
                <a:latin typeface="Roboto Mono"/>
              </a:rPr>
              <a:t>JAVA 8</a:t>
            </a:r>
            <a:endParaRPr lang="en-IN" sz="1800" b="0" strike="noStrike" spc="-1" dirty="0">
              <a:solidFill>
                <a:srgbClr val="000000"/>
              </a:solidFill>
              <a:latin typeface="Arial"/>
            </a:endParaRPr>
          </a:p>
          <a:p>
            <a:pPr marL="457200" indent="-330120">
              <a:lnSpc>
                <a:spcPct val="115000"/>
              </a:lnSpc>
              <a:buClr>
                <a:srgbClr val="FFFFFF"/>
              </a:buClr>
              <a:buFont typeface="Wingdings" panose="05000000000000000000" pitchFamily="2" charset="2"/>
              <a:buChar char="§"/>
            </a:pPr>
            <a:r>
              <a:rPr lang="en" sz="1800" b="0" strike="noStrike" spc="-1" dirty="0">
                <a:solidFill>
                  <a:srgbClr val="FFFFFF"/>
                </a:solidFill>
                <a:latin typeface="Roboto Mono"/>
                <a:ea typeface="Roboto Mono"/>
              </a:rPr>
              <a:t>Spring boot + Rest Controller + Jpa with Hibernate</a:t>
            </a:r>
          </a:p>
          <a:p>
            <a:pPr marL="457200" indent="-330120">
              <a:lnSpc>
                <a:spcPct val="115000"/>
              </a:lnSpc>
              <a:buClr>
                <a:srgbClr val="FFFFFF"/>
              </a:buClr>
              <a:buFont typeface="Wingdings" panose="05000000000000000000" pitchFamily="2" charset="2"/>
              <a:buChar char="§"/>
            </a:pPr>
            <a:r>
              <a:rPr lang="en" sz="1800" spc="-1" dirty="0">
                <a:solidFill>
                  <a:srgbClr val="FFFFFF"/>
                </a:solidFill>
                <a:latin typeface="Roboto Mono"/>
                <a:ea typeface="Roboto Mono"/>
              </a:rPr>
              <a:t>PostgreSql</a:t>
            </a:r>
            <a:endParaRPr lang="en" sz="1800" spc="-1" dirty="0">
              <a:solidFill>
                <a:srgbClr val="FFFFFF"/>
              </a:solidFill>
              <a:latin typeface="Roboto Mono"/>
            </a:endParaRPr>
          </a:p>
          <a:p>
            <a:pPr marL="412830" indent="-285750">
              <a:lnSpc>
                <a:spcPct val="115000"/>
              </a:lnSpc>
              <a:buClr>
                <a:srgbClr val="FFFFFF"/>
              </a:buClr>
              <a:buFont typeface="Wingdings" panose="05000000000000000000" pitchFamily="2" charset="2"/>
              <a:buChar char="§"/>
            </a:pPr>
            <a:r>
              <a:rPr lang="en" sz="1800" spc="-1" dirty="0">
                <a:solidFill>
                  <a:srgbClr val="FFFFFF"/>
                </a:solidFill>
                <a:latin typeface="Roboto Mono"/>
              </a:rPr>
              <a:t>Swagger</a:t>
            </a:r>
          </a:p>
          <a:p>
            <a:pPr marL="412830" indent="-285750">
              <a:lnSpc>
                <a:spcPct val="115000"/>
              </a:lnSpc>
              <a:buClr>
                <a:srgbClr val="FFFFFF"/>
              </a:buClr>
              <a:buFont typeface="Wingdings" panose="05000000000000000000" pitchFamily="2" charset="2"/>
              <a:buChar char="§"/>
            </a:pPr>
            <a:r>
              <a:rPr lang="en" sz="1800" spc="-1" dirty="0">
                <a:solidFill>
                  <a:srgbClr val="FFFFFF"/>
                </a:solidFill>
                <a:latin typeface="Roboto Mono"/>
              </a:rPr>
              <a:t>Junit5</a:t>
            </a:r>
          </a:p>
          <a:p>
            <a:pPr marL="127080">
              <a:lnSpc>
                <a:spcPct val="115000"/>
              </a:lnSpc>
              <a:buClr>
                <a:srgbClr val="FFFFFF"/>
              </a:buClr>
            </a:pPr>
            <a:endParaRPr lang="en" sz="1800" spc="-1" dirty="0">
              <a:solidFill>
                <a:srgbClr val="FFFFFF"/>
              </a:solidFill>
              <a:latin typeface="Roboto Mono"/>
            </a:endParaRPr>
          </a:p>
          <a:p>
            <a:pPr marL="412830" indent="-285750">
              <a:lnSpc>
                <a:spcPct val="115000"/>
              </a:lnSpc>
              <a:buClr>
                <a:srgbClr val="FFFFFF"/>
              </a:buClr>
              <a:buFont typeface="Wingdings" panose="05000000000000000000" pitchFamily="2" charset="2"/>
              <a:buChar char="§"/>
            </a:pPr>
            <a:endParaRPr lang="en" sz="1800" spc="-1" dirty="0">
              <a:solidFill>
                <a:srgbClr val="FFFFFF"/>
              </a:solidFill>
              <a:latin typeface="Roboto Mono"/>
            </a:endParaRPr>
          </a:p>
          <a:p>
            <a:pPr marL="412830" indent="-285750">
              <a:lnSpc>
                <a:spcPct val="115000"/>
              </a:lnSpc>
              <a:buClr>
                <a:srgbClr val="FFFFFF"/>
              </a:buClr>
              <a:buFont typeface="Wingdings" panose="05000000000000000000" pitchFamily="2" charset="2"/>
              <a:buChar char="§"/>
            </a:pPr>
            <a:endParaRPr lang="en" sz="1800" spc="-1" dirty="0">
              <a:solidFill>
                <a:srgbClr val="FFFFFF"/>
              </a:solidFill>
              <a:latin typeface="Roboto Mono"/>
            </a:endParaRPr>
          </a:p>
          <a:p>
            <a:pPr marL="457200" indent="-330120">
              <a:lnSpc>
                <a:spcPct val="115000"/>
              </a:lnSpc>
              <a:buClr>
                <a:srgbClr val="FFFFFF"/>
              </a:buClr>
              <a:buFont typeface="Wingdings" panose="05000000000000000000" pitchFamily="2" charset="2"/>
              <a:buChar char="§"/>
            </a:pPr>
            <a:endParaRPr lang="en-IN" sz="1800" b="0" strike="noStrike" spc="-1" dirty="0">
              <a:solidFill>
                <a:srgbClr val="000000"/>
              </a:solidFill>
              <a:latin typeface="Arial"/>
            </a:endParaRPr>
          </a:p>
          <a:p>
            <a:endParaRPr lang="en-US" dirty="0"/>
          </a:p>
        </p:txBody>
      </p:sp>
      <p:sp>
        <p:nvSpPr>
          <p:cNvPr id="6" name="TextBox 5">
            <a:extLst>
              <a:ext uri="{FF2B5EF4-FFF2-40B4-BE49-F238E27FC236}">
                <a16:creationId xmlns:a16="http://schemas.microsoft.com/office/drawing/2014/main" id="{57CBA650-E4DB-4DB1-B0AF-EA2D9391A007}"/>
              </a:ext>
            </a:extLst>
          </p:cNvPr>
          <p:cNvSpPr txBox="1"/>
          <p:nvPr/>
        </p:nvSpPr>
        <p:spPr>
          <a:xfrm>
            <a:off x="351410" y="3915328"/>
            <a:ext cx="5335011" cy="702372"/>
          </a:xfrm>
          <a:prstGeom prst="rect">
            <a:avLst/>
          </a:prstGeom>
          <a:noFill/>
        </p:spPr>
        <p:txBody>
          <a:bodyPr wrap="square">
            <a:spAutoFit/>
          </a:bodyPr>
          <a:lstStyle/>
          <a:p>
            <a:pPr marL="127080">
              <a:lnSpc>
                <a:spcPct val="115000"/>
              </a:lnSpc>
              <a:buClr>
                <a:srgbClr val="FFFFFF"/>
              </a:buClr>
            </a:pPr>
            <a:endParaRPr lang="en-IN" spc="-1" dirty="0">
              <a:solidFill>
                <a:schemeClr val="bg1"/>
              </a:solidFill>
              <a:latin typeface="Arial"/>
            </a:endParaRPr>
          </a:p>
          <a:p>
            <a:pPr marL="412830" indent="-285750">
              <a:lnSpc>
                <a:spcPct val="115000"/>
              </a:lnSpc>
              <a:buClr>
                <a:srgbClr val="FFFFFF"/>
              </a:buClr>
              <a:buFont typeface="Wingdings" panose="05000000000000000000" pitchFamily="2" charset="2"/>
              <a:buChar char="§"/>
            </a:pPr>
            <a:endParaRPr lang="en-IN" sz="1800" b="0" strike="noStrike" spc="-1" dirty="0">
              <a:solidFill>
                <a:schemeClr val="bg1"/>
              </a:solidFill>
              <a:latin typeface="Arial"/>
            </a:endParaRPr>
          </a:p>
        </p:txBody>
      </p:sp>
    </p:spTree>
    <p:extLst>
      <p:ext uri="{BB962C8B-B14F-4D97-AF65-F5344CB8AC3E}">
        <p14:creationId xmlns:p14="http://schemas.microsoft.com/office/powerpoint/2010/main" val="120022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4306-3B80-45EB-8A8D-1323978A4882}"/>
              </a:ext>
            </a:extLst>
          </p:cNvPr>
          <p:cNvSpPr>
            <a:spLocks noGrp="1"/>
          </p:cNvSpPr>
          <p:nvPr>
            <p:ph type="ctrTitle"/>
          </p:nvPr>
        </p:nvSpPr>
        <p:spPr>
          <a:xfrm>
            <a:off x="609600" y="1066800"/>
            <a:ext cx="4191000" cy="430887"/>
          </a:xfrm>
        </p:spPr>
        <p:txBody>
          <a:bodyPr/>
          <a:lstStyle/>
          <a:p>
            <a:r>
              <a:rPr lang="en-US" sz="2800" b="0" spc="-1" dirty="0">
                <a:solidFill>
                  <a:schemeClr val="accent2">
                    <a:lumMod val="60000"/>
                    <a:lumOff val="40000"/>
                  </a:schemeClr>
                </a:solidFill>
                <a:latin typeface="Roboto Slab"/>
              </a:rPr>
              <a:t>M</a:t>
            </a:r>
            <a:r>
              <a:rPr lang="en" sz="2800" b="0" spc="-1" dirty="0">
                <a:solidFill>
                  <a:schemeClr val="accent2">
                    <a:lumMod val="60000"/>
                    <a:lumOff val="40000"/>
                  </a:schemeClr>
                </a:solidFill>
                <a:latin typeface="Roboto Slab"/>
              </a:rPr>
              <a:t>odules &amp; Services</a:t>
            </a:r>
            <a:endParaRPr lang="en-US" sz="28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EDA1F4F9-7E53-4CAD-A6EC-A1456509E001}"/>
              </a:ext>
            </a:extLst>
          </p:cNvPr>
          <p:cNvSpPr>
            <a:spLocks noGrp="1"/>
          </p:cNvSpPr>
          <p:nvPr>
            <p:ph type="subTitle" idx="1"/>
          </p:nvPr>
        </p:nvSpPr>
        <p:spPr>
          <a:xfrm>
            <a:off x="626473" y="2051700"/>
            <a:ext cx="11379200" cy="3108543"/>
          </a:xfrm>
        </p:spPr>
        <p:txBody>
          <a:bodyPr/>
          <a:lstStyle/>
          <a:p>
            <a:pPr marL="285750" indent="-285750">
              <a:buFont typeface="Wingdings" panose="05000000000000000000" pitchFamily="2" charset="2"/>
              <a:buChar char="§"/>
            </a:pPr>
            <a:r>
              <a:rPr lang="en-US" sz="1800" dirty="0"/>
              <a:t>User</a:t>
            </a:r>
          </a:p>
          <a:p>
            <a:pPr marL="285750" indent="-285750">
              <a:buFont typeface="Wingdings" panose="05000000000000000000" pitchFamily="2" charset="2"/>
              <a:buChar char="§"/>
            </a:pPr>
            <a:r>
              <a:rPr lang="en-US" sz="1800" dirty="0"/>
              <a:t>Admin</a:t>
            </a:r>
          </a:p>
          <a:p>
            <a:pPr marL="285750" indent="-285750">
              <a:buFont typeface="Wingdings" panose="05000000000000000000" pitchFamily="2" charset="2"/>
              <a:buChar char="§"/>
            </a:pPr>
            <a:r>
              <a:rPr lang="en-US" sz="1800" dirty="0"/>
              <a:t>Candidate</a:t>
            </a:r>
          </a:p>
          <a:p>
            <a:pPr marL="285750" indent="-285750">
              <a:buFont typeface="Wingdings" panose="05000000000000000000" pitchFamily="2" charset="2"/>
              <a:buChar char="§"/>
            </a:pPr>
            <a:r>
              <a:rPr lang="en-US" sz="1800" dirty="0"/>
              <a:t>Election</a:t>
            </a:r>
          </a:p>
          <a:p>
            <a:pPr marL="285750" indent="-285750">
              <a:buFont typeface="Wingdings" panose="05000000000000000000" pitchFamily="2" charset="2"/>
              <a:buChar char="§"/>
            </a:pPr>
            <a:r>
              <a:rPr lang="en-US" sz="1800" dirty="0"/>
              <a:t>Electoral Officer</a:t>
            </a:r>
          </a:p>
          <a:p>
            <a:pPr marL="285750" indent="-285750">
              <a:buFont typeface="Wingdings" panose="05000000000000000000" pitchFamily="2" charset="2"/>
              <a:buChar char="§"/>
            </a:pPr>
            <a:r>
              <a:rPr lang="en-US" sz="1800" dirty="0"/>
              <a:t>Party</a:t>
            </a:r>
          </a:p>
          <a:p>
            <a:pPr marL="285750" indent="-285750">
              <a:buFont typeface="Wingdings" panose="05000000000000000000" pitchFamily="2" charset="2"/>
              <a:buChar char="§"/>
            </a:pPr>
            <a:r>
              <a:rPr lang="en-US" sz="1800" dirty="0"/>
              <a:t>Schedule</a:t>
            </a:r>
          </a:p>
          <a:p>
            <a:pPr marL="285750" indent="-285750">
              <a:buFont typeface="Wingdings" panose="05000000000000000000" pitchFamily="2" charset="2"/>
              <a:buChar char="§"/>
            </a:pPr>
            <a:r>
              <a:rPr lang="en-US" sz="1800" dirty="0"/>
              <a:t>Voter</a:t>
            </a:r>
          </a:p>
          <a:p>
            <a:pPr marL="285750" indent="-285750">
              <a:buFont typeface="Wingdings" panose="05000000000000000000" pitchFamily="2" charset="2"/>
              <a:buChar char="§"/>
            </a:pPr>
            <a:r>
              <a:rPr lang="en-US" sz="1800" dirty="0"/>
              <a:t>Voter Request</a:t>
            </a:r>
          </a:p>
        </p:txBody>
      </p:sp>
    </p:spTree>
    <p:extLst>
      <p:ext uri="{BB962C8B-B14F-4D97-AF65-F5344CB8AC3E}">
        <p14:creationId xmlns:p14="http://schemas.microsoft.com/office/powerpoint/2010/main" val="53776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E991B011-4E8E-4AD1-8409-9C732BF89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909" y="1069975"/>
            <a:ext cx="9223944" cy="5788025"/>
          </a:xfrm>
          <a:prstGeom prst="rect">
            <a:avLst/>
          </a:prstGeom>
          <a:noFill/>
        </p:spPr>
      </p:pic>
      <p:sp>
        <p:nvSpPr>
          <p:cNvPr id="2" name="AutoShape 2">
            <a:extLst>
              <a:ext uri="{FF2B5EF4-FFF2-40B4-BE49-F238E27FC236}">
                <a16:creationId xmlns:a16="http://schemas.microsoft.com/office/drawing/2014/main" id="{D668AE0D-6E9B-4953-B058-EA7F812CF7A2}"/>
              </a:ext>
            </a:extLst>
          </p:cNvPr>
          <p:cNvSpPr>
            <a:spLocks noChangeAspect="1" noChangeArrowheads="1"/>
          </p:cNvSpPr>
          <p:nvPr/>
        </p:nvSpPr>
        <p:spPr bwMode="auto">
          <a:xfrm>
            <a:off x="5943600" y="1295400"/>
            <a:ext cx="2286000" cy="2286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a:extLst>
              <a:ext uri="{FF2B5EF4-FFF2-40B4-BE49-F238E27FC236}">
                <a16:creationId xmlns:a16="http://schemas.microsoft.com/office/drawing/2014/main" id="{95938F92-60E1-4539-8CAB-740040892A7A}"/>
              </a:ext>
            </a:extLst>
          </p:cNvPr>
          <p:cNvSpPr txBox="1">
            <a:spLocks/>
          </p:cNvSpPr>
          <p:nvPr/>
        </p:nvSpPr>
        <p:spPr>
          <a:xfrm>
            <a:off x="1295400" y="364095"/>
            <a:ext cx="11386134" cy="430887"/>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US" sz="2800" u="sng" spc="-1" dirty="0">
                <a:solidFill>
                  <a:schemeClr val="accent2">
                    <a:lumMod val="60000"/>
                    <a:lumOff val="40000"/>
                  </a:schemeClr>
                </a:solidFill>
                <a:latin typeface="Roboto Slab"/>
              </a:rPr>
              <a:t>Class diagram</a:t>
            </a:r>
            <a:endParaRPr lang="en-US" sz="2800" u="sng" dirty="0">
              <a:solidFill>
                <a:schemeClr val="accent2">
                  <a:lumMod val="60000"/>
                  <a:lumOff val="40000"/>
                </a:schemeClr>
              </a:solidFill>
            </a:endParaRPr>
          </a:p>
        </p:txBody>
      </p:sp>
    </p:spTree>
    <p:extLst>
      <p:ext uri="{BB962C8B-B14F-4D97-AF65-F5344CB8AC3E}">
        <p14:creationId xmlns:p14="http://schemas.microsoft.com/office/powerpoint/2010/main" val="344581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4A90259D-208A-48A7-9D6B-F1235EB07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52400"/>
            <a:ext cx="5486400" cy="6553200"/>
          </a:xfrm>
          <a:prstGeom prst="rect">
            <a:avLst/>
          </a:prstGeom>
          <a:noFill/>
        </p:spPr>
      </p:pic>
    </p:spTree>
    <p:extLst>
      <p:ext uri="{BB962C8B-B14F-4D97-AF65-F5344CB8AC3E}">
        <p14:creationId xmlns:p14="http://schemas.microsoft.com/office/powerpoint/2010/main" val="6328992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ée un document." ma:contentTypeScope="" ma:versionID="c4b8dcacc5dda4acca8dbac7a1e3a0c9">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7537925aab904629113bea5a06b0675c"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65F6DA-EDFD-4C3F-B2EB-EDE359E124E2}">
  <ds:schemaRefs>
    <ds:schemaRef ds:uri="http://schemas.microsoft.com/office/2006/documentManagement/types"/>
    <ds:schemaRef ds:uri="866c9c41-2c2c-4d95-92e3-745332f54785"/>
    <ds:schemaRef ds:uri="http://purl.org/dc/dcmitype/"/>
    <ds:schemaRef ds:uri="http://purl.org/dc/elements/1.1/"/>
    <ds:schemaRef ds:uri="http://schemas.microsoft.com/office/2006/metadata/properties"/>
    <ds:schemaRef ds:uri="http://schemas.microsoft.com/office/infopath/2007/PartnerControls"/>
    <ds:schemaRef ds:uri="85ebd0df-9687-47ef-b5a5-617eb7dd465e"/>
    <ds:schemaRef ds:uri="http://schemas.openxmlformats.org/package/2006/metadata/core-properties"/>
    <ds:schemaRef ds:uri="http://www.w3.org/XML/1998/namespace"/>
    <ds:schemaRef ds:uri="http://purl.org/dc/terms/"/>
    <ds:schemaRef ds:uri="f1122fed-4606-4ec8-90ef-13536176a38c"/>
  </ds:schemaRefs>
</ds:datastoreItem>
</file>

<file path=customXml/itemProps2.xml><?xml version="1.0" encoding="utf-8"?>
<ds:datastoreItem xmlns:ds="http://schemas.openxmlformats.org/officeDocument/2006/customXml" ds:itemID="{3D70F2B7-4FFD-4DEA-A979-A7A73CB803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Capgemini template-Standard-2022</Template>
  <TotalTime>1637</TotalTime>
  <Words>316</Words>
  <Application>Microsoft Office PowerPoint</Application>
  <PresentationFormat>Widescreen</PresentationFormat>
  <Paragraphs>54</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Lato</vt:lpstr>
      <vt:lpstr>Wingdings</vt:lpstr>
      <vt:lpstr>Ubuntu Light</vt:lpstr>
      <vt:lpstr>Ubuntu</vt:lpstr>
      <vt:lpstr>Roboto Mono</vt:lpstr>
      <vt:lpstr>Roboto Slab</vt:lpstr>
      <vt:lpstr>Arial</vt:lpstr>
      <vt:lpstr>Ubuntu Medium</vt:lpstr>
      <vt:lpstr>Capgemini2021</vt:lpstr>
      <vt:lpstr>Electronic voting system</vt:lpstr>
      <vt:lpstr>Team Members</vt:lpstr>
      <vt:lpstr>Contents</vt:lpstr>
      <vt:lpstr>Introduction to problem statement</vt:lpstr>
      <vt:lpstr>Plan</vt:lpstr>
      <vt:lpstr>Technologies Used</vt:lpstr>
      <vt:lpstr>Modules &amp; Services</vt:lpstr>
      <vt:lpstr>PowerPoint Presentation</vt:lpstr>
      <vt:lpstr>PowerPoint Presentation</vt:lpstr>
      <vt:lpstr>thankyou</vt:lpstr>
      <vt:lpstr>About Capgemini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voting  system</dc:title>
  <dc:subject>Capgemini template</dc:subject>
  <dc:creator>Gloria Mendonca, Genevive</dc:creator>
  <cp:lastModifiedBy>D, Keerthi</cp:lastModifiedBy>
  <cp:revision>27</cp:revision>
  <dcterms:created xsi:type="dcterms:W3CDTF">2022-05-31T09:00:24Z</dcterms:created>
  <dcterms:modified xsi:type="dcterms:W3CDTF">2022-06-30T08:05:21Z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