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72" r:id="rId3"/>
    <p:sldId id="259" r:id="rId4"/>
    <p:sldId id="265" r:id="rId5"/>
    <p:sldId id="275" r:id="rId6"/>
    <p:sldId id="277" r:id="rId7"/>
  </p:sldIdLst>
  <p:sldSz cx="9144000" cy="5143500" type="screen16x9"/>
  <p:notesSz cx="6858000" cy="9144000"/>
  <p:embeddedFontLst>
    <p:embeddedFont>
      <p:font typeface="Fira Sans Extra Condensed Medium" charset="0"/>
      <p:regular r:id="rId9"/>
      <p:bold r:id="rId10"/>
      <p:italic r:id="rId11"/>
      <p:boldItalic r:id="rId12"/>
    </p:embeddedFont>
    <p:embeddedFont>
      <p:font typeface="Exo 2" charset="-52"/>
      <p:regular r:id="rId13"/>
      <p:bold r:id="rId14"/>
      <p:italic r:id="rId15"/>
      <p:boldItalic r:id="rId16"/>
    </p:embeddedFont>
    <p:embeddedFont>
      <p:font typeface="Roboto Condensed Light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1FE10CE-DB3C-4209-9D76-B2CC1630D3FB}">
  <a:tblStyle styleId="{A1FE10CE-DB3C-4209-9D76-B2CC1630D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7168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baafe93df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baafe93df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aafe93df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aafe93df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baafe93df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baafe93df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8" r:id="rId5"/>
    <p:sldLayoutId id="2147483664" r:id="rId6"/>
    <p:sldLayoutId id="2147483667" r:id="rId7"/>
    <p:sldLayoutId id="2147483670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TEAM CUATRO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451" name="Google Shape;451;p49"/>
          <p:cNvSpPr txBox="1">
            <a:spLocks noGrp="1"/>
          </p:cNvSpPr>
          <p:nvPr>
            <p:ph type="ctrTitle" idx="7"/>
          </p:nvPr>
        </p:nvSpPr>
        <p:spPr>
          <a:xfrm>
            <a:off x="2232425" y="24997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Georgi Vasilev</a:t>
            </a:r>
            <a:br>
              <a:rPr lang="en" dirty="0" smtClean="0"/>
            </a:br>
            <a:r>
              <a:rPr lang="en" dirty="0" smtClean="0"/>
              <a:t>- Django</a:t>
            </a:r>
            <a:endParaRPr dirty="0"/>
          </a:p>
        </p:txBody>
      </p:sp>
      <p:sp>
        <p:nvSpPr>
          <p:cNvPr id="452" name="Google Shape;452;p49"/>
          <p:cNvSpPr txBox="1">
            <a:spLocks noGrp="1"/>
          </p:cNvSpPr>
          <p:nvPr>
            <p:ph type="subTitle" idx="1"/>
          </p:nvPr>
        </p:nvSpPr>
        <p:spPr>
          <a:xfrm>
            <a:off x="1619672" y="1707654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49"/>
          <p:cNvSpPr txBox="1">
            <a:spLocks noGrp="1"/>
          </p:cNvSpPr>
          <p:nvPr>
            <p:ph type="ctrTitle" idx="2"/>
          </p:nvPr>
        </p:nvSpPr>
        <p:spPr>
          <a:xfrm>
            <a:off x="1619672" y="1707654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Aleksandra  Staykova (leader) </a:t>
            </a:r>
            <a:br>
              <a:rPr lang="en" dirty="0" smtClean="0"/>
            </a:br>
            <a:r>
              <a:rPr lang="en" dirty="0" smtClean="0"/>
              <a:t>- Development                              </a:t>
            </a:r>
            <a:endParaRPr dirty="0"/>
          </a:p>
        </p:txBody>
      </p:sp>
      <p:sp>
        <p:nvSpPr>
          <p:cNvPr id="454" name="Google Shape;454;p49"/>
          <p:cNvSpPr txBox="1">
            <a:spLocks noGrp="1"/>
          </p:cNvSpPr>
          <p:nvPr>
            <p:ph type="ctrTitle" idx="3"/>
          </p:nvPr>
        </p:nvSpPr>
        <p:spPr>
          <a:xfrm>
            <a:off x="5652120" y="1491630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Daniel </a:t>
            </a:r>
            <a:r>
              <a:rPr lang="en-US" dirty="0" err="1" smtClean="0"/>
              <a:t>Georgiev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Django</a:t>
            </a:r>
            <a:endParaRPr dirty="0"/>
          </a:p>
        </p:txBody>
      </p:sp>
      <p:sp>
        <p:nvSpPr>
          <p:cNvPr id="455" name="Google Shape;455;p49"/>
          <p:cNvSpPr txBox="1">
            <a:spLocks noGrp="1"/>
          </p:cNvSpPr>
          <p:nvPr>
            <p:ph type="subTitle" idx="4"/>
          </p:nvPr>
        </p:nvSpPr>
        <p:spPr>
          <a:xfrm>
            <a:off x="5148064" y="2283718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Exo 2" charset="-52"/>
              </a:rPr>
              <a:t>Karina </a:t>
            </a:r>
            <a:r>
              <a:rPr lang="en-US" sz="1400" b="1" dirty="0" err="1" smtClean="0">
                <a:latin typeface="Exo 2" charset="-52"/>
              </a:rPr>
              <a:t>Tangardzhieva</a:t>
            </a:r>
            <a:endParaRPr lang="en-US" sz="1400" b="1" dirty="0">
              <a:latin typeface="Exo 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Exo 2" charset="-52"/>
              </a:rPr>
              <a:t>- AI, ML</a:t>
            </a:r>
            <a:endParaRPr sz="1400" b="1" dirty="0">
              <a:latin typeface="Exo 2" charset="-52"/>
            </a:endParaRPr>
          </a:p>
        </p:txBody>
      </p:sp>
      <p:sp>
        <p:nvSpPr>
          <p:cNvPr id="456" name="Google Shape;456;p49"/>
          <p:cNvSpPr txBox="1">
            <a:spLocks noGrp="1"/>
          </p:cNvSpPr>
          <p:nvPr>
            <p:ph type="ctrTitle" idx="5"/>
          </p:nvPr>
        </p:nvSpPr>
        <p:spPr>
          <a:xfrm>
            <a:off x="3275856" y="1491630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Hristo Kovachev 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- Crawler</a:t>
            </a:r>
            <a:endParaRPr dirty="0"/>
          </a:p>
        </p:txBody>
      </p:sp>
      <p:sp>
        <p:nvSpPr>
          <p:cNvPr id="457" name="Google Shape;457;p49"/>
          <p:cNvSpPr txBox="1">
            <a:spLocks noGrp="1"/>
          </p:cNvSpPr>
          <p:nvPr>
            <p:ph type="subTitle" idx="6"/>
          </p:nvPr>
        </p:nvSpPr>
        <p:spPr>
          <a:xfrm>
            <a:off x="3563888" y="177966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49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3" name="Google Shape;463;p49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49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TASK</a:t>
            </a:r>
            <a:endParaRPr sz="8000"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42"/>
          <p:cNvGrpSpPr/>
          <p:nvPr/>
        </p:nvGrpSpPr>
        <p:grpSpPr>
          <a:xfrm>
            <a:off x="3110698" y="1606925"/>
            <a:ext cx="6033300" cy="463800"/>
            <a:chOff x="3110698" y="1606925"/>
            <a:chExt cx="6033300" cy="463800"/>
          </a:xfrm>
        </p:grpSpPr>
        <p:cxnSp>
          <p:nvCxnSpPr>
            <p:cNvPr id="278" name="Google Shape;278;p42"/>
            <p:cNvCxnSpPr/>
            <p:nvPr/>
          </p:nvCxnSpPr>
          <p:spPr>
            <a:xfrm rot="10800000">
              <a:off x="3110698" y="1839575"/>
              <a:ext cx="60333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9" name="Google Shape;279;p42"/>
            <p:cNvSpPr/>
            <p:nvPr/>
          </p:nvSpPr>
          <p:spPr>
            <a:xfrm>
              <a:off x="3317622" y="1606925"/>
              <a:ext cx="2030400" cy="4638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42"/>
          <p:cNvGrpSpPr/>
          <p:nvPr/>
        </p:nvGrpSpPr>
        <p:grpSpPr>
          <a:xfrm>
            <a:off x="4280098" y="2633500"/>
            <a:ext cx="4863900" cy="463800"/>
            <a:chOff x="4280098" y="2633500"/>
            <a:chExt cx="4863900" cy="463800"/>
          </a:xfrm>
        </p:grpSpPr>
        <p:cxnSp>
          <p:nvCxnSpPr>
            <p:cNvPr id="281" name="Google Shape;281;p42"/>
            <p:cNvCxnSpPr/>
            <p:nvPr/>
          </p:nvCxnSpPr>
          <p:spPr>
            <a:xfrm rot="10800000">
              <a:off x="4280098" y="2865400"/>
              <a:ext cx="48639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" name="Google Shape;282;p42"/>
            <p:cNvSpPr/>
            <p:nvPr/>
          </p:nvSpPr>
          <p:spPr>
            <a:xfrm>
              <a:off x="4491465" y="2633500"/>
              <a:ext cx="2030400" cy="4638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2"/>
          <p:cNvGrpSpPr/>
          <p:nvPr/>
        </p:nvGrpSpPr>
        <p:grpSpPr>
          <a:xfrm>
            <a:off x="5375998" y="3658967"/>
            <a:ext cx="3768000" cy="463800"/>
            <a:chOff x="5375998" y="3658967"/>
            <a:chExt cx="3768000" cy="463800"/>
          </a:xfrm>
        </p:grpSpPr>
        <p:cxnSp>
          <p:nvCxnSpPr>
            <p:cNvPr id="284" name="Google Shape;284;p42"/>
            <p:cNvCxnSpPr/>
            <p:nvPr/>
          </p:nvCxnSpPr>
          <p:spPr>
            <a:xfrm rot="10800000">
              <a:off x="5375998" y="3890867"/>
              <a:ext cx="37680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p42"/>
            <p:cNvSpPr/>
            <p:nvPr/>
          </p:nvSpPr>
          <p:spPr>
            <a:xfrm>
              <a:off x="5580342" y="3658967"/>
              <a:ext cx="2030400" cy="4638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STAGES OF DEVELOPMENT</a:t>
            </a:r>
            <a:endParaRPr dirty="0"/>
          </a:p>
        </p:txBody>
      </p:sp>
      <p:sp>
        <p:nvSpPr>
          <p:cNvPr id="287" name="Google Shape;287;p42"/>
          <p:cNvSpPr txBox="1">
            <a:spLocks noGrp="1"/>
          </p:cNvSpPr>
          <p:nvPr>
            <p:ph type="title" idx="2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 eachother</a:t>
            </a:r>
            <a:endParaRPr dirty="0"/>
          </a:p>
        </p:txBody>
      </p:sp>
      <p:sp>
        <p:nvSpPr>
          <p:cNvPr id="289" name="Google Shape;289;p42"/>
          <p:cNvSpPr txBox="1">
            <a:spLocks noGrp="1"/>
          </p:cNvSpPr>
          <p:nvPr>
            <p:ph type="title" idx="3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O2</a:t>
            </a:r>
            <a:endParaRPr dirty="0"/>
          </a:p>
        </p:txBody>
      </p:sp>
      <p:sp>
        <p:nvSpPr>
          <p:cNvPr id="290" name="Google Shape;290;p42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Starting work</a:t>
            </a:r>
            <a:endParaRPr dirty="0"/>
          </a:p>
        </p:txBody>
      </p:sp>
      <p:sp>
        <p:nvSpPr>
          <p:cNvPr id="291" name="Google Shape;291;p42"/>
          <p:cNvSpPr txBox="1">
            <a:spLocks noGrp="1"/>
          </p:cNvSpPr>
          <p:nvPr>
            <p:ph type="title" idx="5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92" name="Google Shape;292;p42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Finishing the 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TECHNOLOGIES</a:t>
            </a:r>
            <a:endParaRPr dirty="0"/>
          </a:p>
        </p:txBody>
      </p:sp>
      <p:sp>
        <p:nvSpPr>
          <p:cNvPr id="510" name="Google Shape;510;p52"/>
          <p:cNvSpPr txBox="1"/>
          <p:nvPr/>
        </p:nvSpPr>
        <p:spPr>
          <a:xfrm>
            <a:off x="1169805" y="3349193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1" name="Google Shape;511;p52"/>
          <p:cNvSpPr txBox="1"/>
          <p:nvPr/>
        </p:nvSpPr>
        <p:spPr>
          <a:xfrm>
            <a:off x="75557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3" name="Google Shape;513;p52"/>
          <p:cNvSpPr txBox="1"/>
          <p:nvPr/>
        </p:nvSpPr>
        <p:spPr>
          <a:xfrm>
            <a:off x="5308344" y="2227092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4" name="Google Shape;514;p52"/>
          <p:cNvSpPr txBox="1"/>
          <p:nvPr/>
        </p:nvSpPr>
        <p:spPr>
          <a:xfrm>
            <a:off x="4193073" y="3360596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6" name="Google Shape;516;p52"/>
          <p:cNvSpPr txBox="1"/>
          <p:nvPr/>
        </p:nvSpPr>
        <p:spPr>
          <a:xfrm>
            <a:off x="390947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7" name="Google Shape;517;p52"/>
          <p:cNvSpPr txBox="1"/>
          <p:nvPr/>
        </p:nvSpPr>
        <p:spPr>
          <a:xfrm>
            <a:off x="689702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8" name="Google Shape;518;p52"/>
          <p:cNvSpPr txBox="1"/>
          <p:nvPr/>
        </p:nvSpPr>
        <p:spPr>
          <a:xfrm>
            <a:off x="5415721" y="1223287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9" name="Google Shape;519;p52"/>
          <p:cNvSpPr txBox="1"/>
          <p:nvPr/>
        </p:nvSpPr>
        <p:spPr>
          <a:xfrm>
            <a:off x="2396375" y="1223275"/>
            <a:ext cx="1404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35673"/>
            <a:ext cx="1408200" cy="138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82" y="736231"/>
            <a:ext cx="349885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63256"/>
            <a:ext cx="2030413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11" y="3349192"/>
            <a:ext cx="1475272" cy="13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76" y="3107496"/>
            <a:ext cx="2609600" cy="179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 txBox="1">
            <a:spLocks noGrp="1"/>
          </p:cNvSpPr>
          <p:nvPr>
            <p:ph type="ctrTitle"/>
          </p:nvPr>
        </p:nvSpPr>
        <p:spPr>
          <a:xfrm flipH="1">
            <a:off x="1691680" y="221171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54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Thank you for your attention!</a:t>
            </a:r>
            <a:endParaRPr sz="3200" dirty="0"/>
          </a:p>
        </p:txBody>
      </p:sp>
      <p:sp>
        <p:nvSpPr>
          <p:cNvPr id="617" name="Google Shape;617;p54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8" name="Google Shape;618;p54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Fira Sans Extra Condensed Medium</vt:lpstr>
      <vt:lpstr>Exo 2</vt:lpstr>
      <vt:lpstr>Roboto Condensed Light</vt:lpstr>
      <vt:lpstr>Tech Newsletter XL by Slidesgo</vt:lpstr>
      <vt:lpstr>TEAM CUATRO</vt:lpstr>
      <vt:lpstr>Our team</vt:lpstr>
      <vt:lpstr>PowerPoint Presentation</vt:lpstr>
      <vt:lpstr>STAGES OF DEVELOPMENT</vt:lpstr>
      <vt:lpstr>USED TECHNOLOGIES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CUATRO</dc:title>
  <dc:creator>wewewe</dc:creator>
  <cp:lastModifiedBy>wewewe</cp:lastModifiedBy>
  <cp:revision>3</cp:revision>
  <dcterms:modified xsi:type="dcterms:W3CDTF">2022-07-05T14:56:37Z</dcterms:modified>
</cp:coreProperties>
</file>