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72" r:id="rId3"/>
    <p:sldId id="259" r:id="rId4"/>
    <p:sldId id="265" r:id="rId5"/>
    <p:sldId id="275" r:id="rId6"/>
    <p:sldId id="277" r:id="rId7"/>
  </p:sldIdLst>
  <p:sldSz cx="9144000" cy="5143500" type="screen16x9"/>
  <p:notesSz cx="6858000" cy="9144000"/>
  <p:embeddedFontLst>
    <p:embeddedFont>
      <p:font typeface="Exo 2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FE10CE-DB3C-4209-9D76-B2CC1630D3FB}">
  <a:tblStyle styleId="{A1FE10CE-DB3C-4209-9D76-B2CC1630D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716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baafe93df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baafe93df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aafe93df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baafe93df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baafe93df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9baafe93df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64" r:id="rId6"/>
    <p:sldLayoutId id="2147483667" r:id="rId7"/>
    <p:sldLayoutId id="2147483670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TEAM CUATRO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49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49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BD9476-9F46-56D2-6AC4-5BED9A2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288" y="1853846"/>
            <a:ext cx="1408089" cy="136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F9E76-931E-B779-FEED-A80E9516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12" y="1848843"/>
            <a:ext cx="1353829" cy="1360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1DDAC-58F7-7A01-3F50-0DB2E0F0A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18" y="1854630"/>
            <a:ext cx="1370103" cy="1370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EE6CB-626B-461D-99D2-00F93B081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063" y="1820408"/>
            <a:ext cx="1396925" cy="1390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3AD4C-1762-4F9C-0219-6B82A1A78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285" y="1854630"/>
            <a:ext cx="1371612" cy="1370103"/>
          </a:xfrm>
          <a:prstGeom prst="rect">
            <a:avLst/>
          </a:prstGeom>
        </p:spPr>
      </p:pic>
      <p:sp>
        <p:nvSpPr>
          <p:cNvPr id="23" name="Google Shape;450;p49">
            <a:extLst>
              <a:ext uri="{FF2B5EF4-FFF2-40B4-BE49-F238E27FC236}">
                <a16:creationId xmlns:a16="http://schemas.microsoft.com/office/drawing/2014/main" id="{E4F66FE6-F1E2-1FA3-9363-60C24E52CF2B}"/>
              </a:ext>
            </a:extLst>
          </p:cNvPr>
          <p:cNvSpPr txBox="1">
            <a:spLocks/>
          </p:cNvSpPr>
          <p:nvPr/>
        </p:nvSpPr>
        <p:spPr>
          <a:xfrm>
            <a:off x="2934237" y="475803"/>
            <a:ext cx="3275525" cy="88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None/>
              <a:defRPr sz="2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3200" dirty="0"/>
              <a:t>OUR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FD85E-E8DA-398B-A16B-598B9A58AF19}"/>
              </a:ext>
            </a:extLst>
          </p:cNvPr>
          <p:cNvSpPr txBox="1"/>
          <p:nvPr/>
        </p:nvSpPr>
        <p:spPr>
          <a:xfrm>
            <a:off x="0" y="3550003"/>
            <a:ext cx="2073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434343"/>
                </a:solidFill>
                <a:latin typeface="Exo 2"/>
                <a:sym typeface="Exo 2"/>
              </a:rPr>
              <a:t>Aleksandra Staykova</a:t>
            </a:r>
            <a:br>
              <a:rPr lang="en-US" sz="1200" b="1" dirty="0">
                <a:solidFill>
                  <a:srgbClr val="434343"/>
                </a:solidFill>
                <a:latin typeface="Exo 2"/>
                <a:sym typeface="Exo 2"/>
              </a:rPr>
            </a:br>
            <a:r>
              <a:rPr lang="en-US" sz="1200" b="1" dirty="0">
                <a:solidFill>
                  <a:srgbClr val="434343"/>
                </a:solidFill>
                <a:latin typeface="Exo 2"/>
                <a:sym typeface="Exo 2"/>
              </a:rPr>
              <a:t>Leader &amp; Deployment 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D9F17-2531-89FC-D643-AB67016928A4}"/>
              </a:ext>
            </a:extLst>
          </p:cNvPr>
          <p:cNvSpPr txBox="1"/>
          <p:nvPr/>
        </p:nvSpPr>
        <p:spPr>
          <a:xfrm>
            <a:off x="2005442" y="3642335"/>
            <a:ext cx="1621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434343"/>
                </a:solidFill>
                <a:latin typeface="Exo 2"/>
              </a:defRPr>
            </a:lvl1pPr>
          </a:lstStyle>
          <a:p>
            <a:r>
              <a:rPr lang="en-US" dirty="0" err="1"/>
              <a:t>Hristo</a:t>
            </a:r>
            <a:r>
              <a:rPr lang="en-US" dirty="0"/>
              <a:t> </a:t>
            </a:r>
            <a:r>
              <a:rPr lang="en-US" dirty="0" err="1"/>
              <a:t>Kovachev</a:t>
            </a:r>
            <a:br>
              <a:rPr lang="en-US" dirty="0"/>
            </a:br>
            <a:r>
              <a:rPr lang="en-US" dirty="0"/>
              <a:t>Crawler Developer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ABB938-B22A-877B-75DB-3DF91DD7E97C}"/>
              </a:ext>
            </a:extLst>
          </p:cNvPr>
          <p:cNvSpPr txBox="1"/>
          <p:nvPr/>
        </p:nvSpPr>
        <p:spPr>
          <a:xfrm>
            <a:off x="3767364" y="3642335"/>
            <a:ext cx="1537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 b="1">
                <a:solidFill>
                  <a:srgbClr val="434343"/>
                </a:solidFill>
                <a:latin typeface="Exo 2"/>
              </a:defRPr>
            </a:lvl1pPr>
            <a:lvl2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2pPr>
            <a:lvl3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3pPr>
            <a:lvl4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4pPr>
            <a:lvl5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5pPr>
            <a:lvl6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6pPr>
            <a:lvl7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7pPr>
            <a:lvl8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8pPr>
            <a:lvl9pPr>
              <a:buSzPts val="1400"/>
              <a:buFont typeface="Exo 2"/>
              <a:buNone/>
              <a:defRPr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dirty="0"/>
              <a:t>Daniel </a:t>
            </a:r>
            <a:r>
              <a:rPr lang="en-US" dirty="0" err="1"/>
              <a:t>Georgiev</a:t>
            </a:r>
            <a:br>
              <a:rPr lang="en-US" dirty="0"/>
            </a:br>
            <a:r>
              <a:rPr lang="en-US" dirty="0"/>
              <a:t>Django Developer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8B11EB-A106-A970-595D-986F0A0AB6B9}"/>
              </a:ext>
            </a:extLst>
          </p:cNvPr>
          <p:cNvSpPr txBox="1"/>
          <p:nvPr/>
        </p:nvSpPr>
        <p:spPr>
          <a:xfrm>
            <a:off x="5381582" y="3637332"/>
            <a:ext cx="1733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434343"/>
                </a:solidFill>
                <a:latin typeface="Exo 2"/>
              </a:defRPr>
            </a:lvl1pPr>
          </a:lstStyle>
          <a:p>
            <a:r>
              <a:rPr lang="en-US" dirty="0"/>
              <a:t>Georgi </a:t>
            </a:r>
            <a:r>
              <a:rPr lang="en-US" dirty="0" err="1"/>
              <a:t>Vasilev</a:t>
            </a:r>
            <a:br>
              <a:rPr lang="en-US" dirty="0"/>
            </a:br>
            <a:r>
              <a:rPr lang="en-US" dirty="0"/>
              <a:t>Django Developer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79FCE-FFC9-A7E9-E7C4-7946A1A58D59}"/>
              </a:ext>
            </a:extLst>
          </p:cNvPr>
          <p:cNvSpPr txBox="1"/>
          <p:nvPr/>
        </p:nvSpPr>
        <p:spPr>
          <a:xfrm>
            <a:off x="7122163" y="3628974"/>
            <a:ext cx="1858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 b="1">
                <a:solidFill>
                  <a:srgbClr val="434343"/>
                </a:solidFill>
                <a:latin typeface="Exo 2"/>
              </a:defRPr>
            </a:lvl1pPr>
          </a:lstStyle>
          <a:p>
            <a:r>
              <a:rPr lang="en-US" dirty="0"/>
              <a:t>Karina </a:t>
            </a:r>
            <a:r>
              <a:rPr lang="en-US" dirty="0" err="1"/>
              <a:t>Tangardzhieva</a:t>
            </a:r>
            <a:br>
              <a:rPr lang="en-US" dirty="0"/>
            </a:br>
            <a:r>
              <a:rPr lang="en-US" dirty="0"/>
              <a:t>AI, ML Developer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TASK</a:t>
            </a:r>
            <a:endParaRPr sz="8000"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2"/>
          <p:cNvGrpSpPr/>
          <p:nvPr/>
        </p:nvGrpSpPr>
        <p:grpSpPr>
          <a:xfrm>
            <a:off x="3110698" y="1606925"/>
            <a:ext cx="6033300" cy="463800"/>
            <a:chOff x="3110698" y="1606925"/>
            <a:chExt cx="6033300" cy="463800"/>
          </a:xfrm>
        </p:grpSpPr>
        <p:cxnSp>
          <p:nvCxnSpPr>
            <p:cNvPr id="278" name="Google Shape;278;p42"/>
            <p:cNvCxnSpPr/>
            <p:nvPr/>
          </p:nvCxnSpPr>
          <p:spPr>
            <a:xfrm rot="10800000">
              <a:off x="3110698" y="1839575"/>
              <a:ext cx="60333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9" name="Google Shape;279;p42"/>
            <p:cNvSpPr/>
            <p:nvPr/>
          </p:nvSpPr>
          <p:spPr>
            <a:xfrm>
              <a:off x="3317622" y="1606925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42"/>
          <p:cNvGrpSpPr/>
          <p:nvPr/>
        </p:nvGrpSpPr>
        <p:grpSpPr>
          <a:xfrm>
            <a:off x="4280098" y="2633500"/>
            <a:ext cx="4863900" cy="463800"/>
            <a:chOff x="4280098" y="2633500"/>
            <a:chExt cx="4863900" cy="463800"/>
          </a:xfrm>
        </p:grpSpPr>
        <p:cxnSp>
          <p:nvCxnSpPr>
            <p:cNvPr id="281" name="Google Shape;281;p42"/>
            <p:cNvCxnSpPr/>
            <p:nvPr/>
          </p:nvCxnSpPr>
          <p:spPr>
            <a:xfrm rot="10800000">
              <a:off x="4280098" y="2865400"/>
              <a:ext cx="48639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2" name="Google Shape;282;p42"/>
            <p:cNvSpPr/>
            <p:nvPr/>
          </p:nvSpPr>
          <p:spPr>
            <a:xfrm>
              <a:off x="4491465" y="2633500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2"/>
          <p:cNvGrpSpPr/>
          <p:nvPr/>
        </p:nvGrpSpPr>
        <p:grpSpPr>
          <a:xfrm>
            <a:off x="5375998" y="3658967"/>
            <a:ext cx="3768000" cy="463800"/>
            <a:chOff x="5375998" y="3658967"/>
            <a:chExt cx="3768000" cy="463800"/>
          </a:xfrm>
        </p:grpSpPr>
        <p:cxnSp>
          <p:nvCxnSpPr>
            <p:cNvPr id="284" name="Google Shape;284;p42"/>
            <p:cNvCxnSpPr/>
            <p:nvPr/>
          </p:nvCxnSpPr>
          <p:spPr>
            <a:xfrm rot="10800000">
              <a:off x="5375998" y="3890867"/>
              <a:ext cx="37680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" name="Google Shape;285;p42"/>
            <p:cNvSpPr/>
            <p:nvPr/>
          </p:nvSpPr>
          <p:spPr>
            <a:xfrm>
              <a:off x="5580342" y="3658967"/>
              <a:ext cx="2030400" cy="4638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  <a:endParaRPr dirty="0"/>
          </a:p>
        </p:txBody>
      </p:sp>
      <p:sp>
        <p:nvSpPr>
          <p:cNvPr id="287" name="Google Shape;287;p42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eachother</a:t>
            </a:r>
            <a:endParaRPr dirty="0"/>
          </a:p>
        </p:txBody>
      </p:sp>
      <p:sp>
        <p:nvSpPr>
          <p:cNvPr id="289" name="Google Shape;289;p42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O2</a:t>
            </a:r>
            <a:endParaRPr dirty="0"/>
          </a:p>
        </p:txBody>
      </p:sp>
      <p:sp>
        <p:nvSpPr>
          <p:cNvPr id="290" name="Google Shape;290;p42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 work</a:t>
            </a:r>
            <a:endParaRPr dirty="0"/>
          </a:p>
        </p:txBody>
      </p:sp>
      <p:sp>
        <p:nvSpPr>
          <p:cNvPr id="291" name="Google Shape;291;p42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2" name="Google Shape;292;p42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Finishing the project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>
            <a:spLocks noGrp="1"/>
          </p:cNvSpPr>
          <p:nvPr>
            <p:ph type="ctrTitle"/>
          </p:nvPr>
        </p:nvSpPr>
        <p:spPr>
          <a:xfrm>
            <a:off x="1964851" y="323114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TECHNOLOGIES</a:t>
            </a:r>
            <a:endParaRPr dirty="0"/>
          </a:p>
        </p:txBody>
      </p:sp>
      <p:sp>
        <p:nvSpPr>
          <p:cNvPr id="510" name="Google Shape;510;p52"/>
          <p:cNvSpPr txBox="1"/>
          <p:nvPr/>
        </p:nvSpPr>
        <p:spPr>
          <a:xfrm>
            <a:off x="1169805" y="3349193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1" name="Google Shape;511;p52"/>
          <p:cNvSpPr txBox="1"/>
          <p:nvPr/>
        </p:nvSpPr>
        <p:spPr>
          <a:xfrm>
            <a:off x="7555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3" name="Google Shape;513;p52"/>
          <p:cNvSpPr txBox="1"/>
          <p:nvPr/>
        </p:nvSpPr>
        <p:spPr>
          <a:xfrm>
            <a:off x="5308344" y="2227092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4" name="Google Shape;514;p52"/>
          <p:cNvSpPr txBox="1"/>
          <p:nvPr/>
        </p:nvSpPr>
        <p:spPr>
          <a:xfrm>
            <a:off x="4193073" y="3360596"/>
            <a:ext cx="78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90947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7" name="Google Shape;517;p52"/>
          <p:cNvSpPr txBox="1"/>
          <p:nvPr/>
        </p:nvSpPr>
        <p:spPr>
          <a:xfrm>
            <a:off x="6897026" y="3943375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5415721" y="1223287"/>
            <a:ext cx="14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2396375" y="1223275"/>
            <a:ext cx="1404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5" y="1615268"/>
            <a:ext cx="1127109" cy="11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9" y="1450301"/>
            <a:ext cx="2525022" cy="143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59" y="1705200"/>
            <a:ext cx="1656184" cy="9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71" y="3351034"/>
            <a:ext cx="1264960" cy="118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ocker Logos - Docker">
            <a:extLst>
              <a:ext uri="{FF2B5EF4-FFF2-40B4-BE49-F238E27FC236}">
                <a16:creationId xmlns:a16="http://schemas.microsoft.com/office/drawing/2014/main" id="{68C2002E-1E85-5AAC-6722-19FBD0FB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56" y="3380831"/>
            <a:ext cx="1384688" cy="11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4837C4C-706F-3717-6FB0-C833DA1B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81" y="3260835"/>
            <a:ext cx="1424674" cy="142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>
            <a:spLocks noGrp="1"/>
          </p:cNvSpPr>
          <p:nvPr>
            <p:ph type="title" idx="2"/>
          </p:nvPr>
        </p:nvSpPr>
        <p:spPr>
          <a:xfrm flipH="1">
            <a:off x="2915816" y="1619846"/>
            <a:ext cx="3761932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Let’s jump to our project!</a:t>
            </a:r>
            <a:endParaRPr sz="3600" dirty="0"/>
          </a:p>
        </p:txBody>
      </p:sp>
      <p:cxnSp>
        <p:nvCxnSpPr>
          <p:cNvPr id="618" name="Google Shape;618;p54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F4951C-6C9B-CC7F-F1F6-516FAF697440}"/>
              </a:ext>
            </a:extLst>
          </p:cNvPr>
          <p:cNvSpPr txBox="1"/>
          <p:nvPr/>
        </p:nvSpPr>
        <p:spPr>
          <a:xfrm>
            <a:off x="5076056" y="2638350"/>
            <a:ext cx="2934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or at least what we have done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Condensed Light</vt:lpstr>
      <vt:lpstr>Arial</vt:lpstr>
      <vt:lpstr>Exo 2</vt:lpstr>
      <vt:lpstr>Fira Sans Extra Condensed Medium</vt:lpstr>
      <vt:lpstr>Tech Newsletter XL by Slidesgo</vt:lpstr>
      <vt:lpstr>TEAM CUATRO</vt:lpstr>
      <vt:lpstr>PowerPoint Presentation</vt:lpstr>
      <vt:lpstr>TASK</vt:lpstr>
      <vt:lpstr>STAGES OF DEVELOPMENT</vt:lpstr>
      <vt:lpstr>USED TECHNOLOGIES</vt:lpstr>
      <vt:lpstr>Let’s jump to our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CUATRO</dc:title>
  <dc:creator>wewewe</dc:creator>
  <cp:lastModifiedBy>Alex Staykova</cp:lastModifiedBy>
  <cp:revision>5</cp:revision>
  <dcterms:modified xsi:type="dcterms:W3CDTF">2022-07-05T19:16:28Z</dcterms:modified>
</cp:coreProperties>
</file>