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305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Barlow Semi Condensed Medium" panose="00000606000000000000" pitchFamily="2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Fjalla One" panose="020B0604020202020204" charset="0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260"/>
    <a:srgbClr val="FEF7EC"/>
    <a:srgbClr val="FEEEE8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C7EE13-BCD2-40A5-8FED-601F990664BE}">
  <a:tblStyle styleId="{BDC7EE13-BCD2-40A5-8FED-601F99066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100000">
              <a:srgbClr val="FFE8E0"/>
            </a:gs>
            <a:gs pos="46000">
              <a:srgbClr val="FEF7EC">
                <a:alpha val="15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7" r:id="rId3"/>
    <p:sldLayoutId id="2147483658" r:id="rId4"/>
    <p:sldLayoutId id="2147483660" r:id="rId5"/>
    <p:sldLayoutId id="2147483663" r:id="rId6"/>
    <p:sldLayoutId id="2147483664" r:id="rId7"/>
    <p:sldLayoutId id="2147483667" r:id="rId8"/>
    <p:sldLayoutId id="2147483668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08D5-AB76-4E22-A889-DAE6B3D1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20" y="578589"/>
            <a:ext cx="4776400" cy="768948"/>
          </a:xfrm>
        </p:spPr>
        <p:txBody>
          <a:bodyPr/>
          <a:lstStyle/>
          <a:p>
            <a:r>
              <a:rPr lang="en-US" sz="5400" dirty="0"/>
              <a:t>Terra Incognita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ED5D5A8-3795-45EB-89C9-C8465E68118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015789" y="4538132"/>
            <a:ext cx="2873827" cy="349913"/>
          </a:xfrm>
        </p:spPr>
        <p:txBody>
          <a:bodyPr/>
          <a:lstStyle/>
          <a:p>
            <a:r>
              <a:rPr lang="bg-BG" sz="1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Проект по темата „Лабиринти“</a:t>
            </a:r>
            <a:endParaRPr lang="en-US" sz="11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DAABC2-1B1A-44C0-9764-4D1F2916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87" y="1952554"/>
            <a:ext cx="4088970" cy="2149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4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B4EDA4-BCE1-4BBC-8DD2-BCD7FD9E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92" y="222504"/>
            <a:ext cx="5452872" cy="576000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Нашият отбор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A4425-A7BC-4172-8E9F-86215D2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23" y="1776034"/>
            <a:ext cx="1506607" cy="15049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CA823-014C-4AC6-A8AD-D17665BC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150" y="1776034"/>
            <a:ext cx="1506607" cy="150660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30C9B-EBC7-4BA7-91C1-B8DBDABD7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077" y="1776034"/>
            <a:ext cx="1504950" cy="15049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40A713-215D-40C2-9ED7-A4D475FAA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827" y="1776034"/>
            <a:ext cx="1504950" cy="15049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15B635-AB77-4806-A5EB-0D401D929285}"/>
              </a:ext>
            </a:extLst>
          </p:cNvPr>
          <p:cNvSpPr/>
          <p:nvPr/>
        </p:nvSpPr>
        <p:spPr>
          <a:xfrm>
            <a:off x="1009104" y="3529384"/>
            <a:ext cx="16148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Александра Стайкова 10В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Scrum Trainer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CFFFE-52F5-4D95-93DB-258645341348}"/>
              </a:ext>
            </a:extLst>
          </p:cNvPr>
          <p:cNvSpPr/>
          <p:nvPr/>
        </p:nvSpPr>
        <p:spPr>
          <a:xfrm>
            <a:off x="2849031" y="3421663"/>
            <a:ext cx="16148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Даниел Георгиев 10А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Back-end developer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593BB-9456-4508-9E8D-1508A11AEE41}"/>
              </a:ext>
            </a:extLst>
          </p:cNvPr>
          <p:cNvSpPr/>
          <p:nvPr/>
        </p:nvSpPr>
        <p:spPr>
          <a:xfrm>
            <a:off x="4688958" y="3437820"/>
            <a:ext cx="16148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Мирена </a:t>
            </a:r>
            <a:r>
              <a:rPr lang="bg-BG" dirty="0" err="1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Джебарова</a:t>
            </a:r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 10Б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Front-end developer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5AFDC-F967-4712-8873-503EBD6A86A0}"/>
              </a:ext>
            </a:extLst>
          </p:cNvPr>
          <p:cNvSpPr/>
          <p:nvPr/>
        </p:nvSpPr>
        <p:spPr>
          <a:xfrm>
            <a:off x="6658353" y="3529384"/>
            <a:ext cx="1339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Ивайло Радев 10Г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QA developer</a:t>
            </a:r>
          </a:p>
        </p:txBody>
      </p:sp>
    </p:spTree>
    <p:extLst>
      <p:ext uri="{BB962C8B-B14F-4D97-AF65-F5344CB8AC3E}">
        <p14:creationId xmlns:p14="http://schemas.microsoft.com/office/powerpoint/2010/main" val="38845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C1D8-307F-4AAA-900A-DA90FAAF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70" y="365829"/>
            <a:ext cx="5864260" cy="594300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Етапи на нашата работа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0EB12D0-92E0-4F5E-BEAB-E1F585465F5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79625" y="2571750"/>
            <a:ext cx="1899162" cy="329100"/>
          </a:xfrm>
        </p:spPr>
        <p:txBody>
          <a:bodyPr/>
          <a:lstStyle/>
          <a:p>
            <a:r>
              <a:rPr lang="bg-BG" sz="16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Arial"/>
              </a:rPr>
              <a:t>1. Организация</a:t>
            </a:r>
            <a:endParaRPr lang="en-US" sz="1600" dirty="0">
              <a:solidFill>
                <a:schemeClr val="bg2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D51D46-65E5-435E-A140-981828EB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8" y="1169520"/>
            <a:ext cx="2699612" cy="1410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0BA65-29F2-474B-AD0B-25D7B73D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2849733"/>
            <a:ext cx="3358926" cy="1763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806C6E-5050-4583-9C15-57E93DCF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79" y="2545261"/>
            <a:ext cx="3282146" cy="1437036"/>
          </a:xfrm>
          <a:prstGeom prst="rect">
            <a:avLst/>
          </a:prstGeom>
        </p:spPr>
      </p:pic>
      <p:sp>
        <p:nvSpPr>
          <p:cNvPr id="15" name="Subtitle 3">
            <a:extLst>
              <a:ext uri="{FF2B5EF4-FFF2-40B4-BE49-F238E27FC236}">
                <a16:creationId xmlns:a16="http://schemas.microsoft.com/office/drawing/2014/main" id="{DDEF3905-86FC-44B7-BE85-A1A93F7EF345}"/>
              </a:ext>
            </a:extLst>
          </p:cNvPr>
          <p:cNvSpPr txBox="1">
            <a:spLocks/>
          </p:cNvSpPr>
          <p:nvPr/>
        </p:nvSpPr>
        <p:spPr>
          <a:xfrm>
            <a:off x="3689550" y="3954773"/>
            <a:ext cx="1899162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bg-BG" sz="16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Arial"/>
              </a:rPr>
              <a:t>2. Работа</a:t>
            </a:r>
            <a:endParaRPr lang="en-US" sz="1600" dirty="0">
              <a:solidFill>
                <a:schemeClr val="bg2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C8F85699-7986-4121-BDF2-B67420997588}"/>
              </a:ext>
            </a:extLst>
          </p:cNvPr>
          <p:cNvSpPr txBox="1">
            <a:spLocks/>
          </p:cNvSpPr>
          <p:nvPr/>
        </p:nvSpPr>
        <p:spPr>
          <a:xfrm>
            <a:off x="6398419" y="4640669"/>
            <a:ext cx="1899162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bg-BG" sz="16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Arial"/>
              </a:rPr>
              <a:t>3. Представяне</a:t>
            </a:r>
            <a:endParaRPr lang="en-US" sz="1600" dirty="0">
              <a:solidFill>
                <a:schemeClr val="bg2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46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2260B-0BDE-45F8-AA97-FF3A8334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877" y="393604"/>
            <a:ext cx="4670246" cy="786300"/>
          </a:xfrm>
        </p:spPr>
        <p:txBody>
          <a:bodyPr/>
          <a:lstStyle/>
          <a:p>
            <a:r>
              <a:rPr lang="bg-BG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Нашата идея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76411-67E0-41E0-BDAB-40A3AC14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82" r="25028"/>
          <a:stretch/>
        </p:blipFill>
        <p:spPr>
          <a:xfrm>
            <a:off x="4886255" y="2459986"/>
            <a:ext cx="2433374" cy="1995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478BE-ABA3-4526-B3EA-ABF6A2EE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626" y="2074729"/>
            <a:ext cx="2381251" cy="2381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66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BEAC-0185-4604-8380-9DB4A1C5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44" y="1780675"/>
            <a:ext cx="4648521" cy="548700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Диаграма на програмата ни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98FB1-19DF-4717-A170-A000A158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25" y="996367"/>
            <a:ext cx="3469719" cy="37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2620-669A-4F22-8B47-06541013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26" y="260272"/>
            <a:ext cx="5153525" cy="572700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Програми и технологии, които сме ползвали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2D11A2-1193-4D08-A1BF-BCC39291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2" y="1671179"/>
            <a:ext cx="1246360" cy="115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B7C75-F5ED-425A-9FD0-5934E76EF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32" y="1752903"/>
            <a:ext cx="1078249" cy="1078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07D821-EA0A-45BE-B98F-1FBC5DF51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77" y="3281728"/>
            <a:ext cx="2206304" cy="1470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ACEB79-4531-427E-B4B6-4BB34BF8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5" y="3534134"/>
            <a:ext cx="1635055" cy="1021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724EBF-85A4-47CA-BE1B-25603000A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016" y="3529483"/>
            <a:ext cx="1029596" cy="1006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FFF8A4-6F0B-4F31-94A2-0BEE6761D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8790" y="3534134"/>
            <a:ext cx="1082599" cy="10069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CC1A64-7289-49F0-BA37-169BEC417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8" y="1741957"/>
            <a:ext cx="1855955" cy="1159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D2891E-035C-4DED-B8C2-4BF1D551C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75" y="1782819"/>
            <a:ext cx="959154" cy="1078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47C222-4E93-44AF-8078-771CB7EDC4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15" y="1671179"/>
            <a:ext cx="1159973" cy="1159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99BD45-1186-49B9-8FC7-7A8C380D43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3975" y="3281728"/>
            <a:ext cx="1362925" cy="1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A26C-002F-4284-BE10-414B481A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750" y="1545125"/>
            <a:ext cx="3904500" cy="1902000"/>
          </a:xfrm>
        </p:spPr>
        <p:txBody>
          <a:bodyPr/>
          <a:lstStyle/>
          <a:p>
            <a:r>
              <a:rPr lang="bg-BG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Нашата програма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1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A680-E06F-47C4-A4B9-EB434B5F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974" y="327068"/>
            <a:ext cx="4600051" cy="572700"/>
          </a:xfrm>
        </p:spPr>
        <p:txBody>
          <a:bodyPr/>
          <a:lstStyle/>
          <a:p>
            <a:r>
              <a:rPr lang="bg-BG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Бъдещи идеи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69D6D0-A754-4FD5-82C0-1B7FE856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72" y="1490974"/>
            <a:ext cx="3092255" cy="31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18ADB7-0F41-4F25-B36E-571CE9A6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616" y="1448969"/>
            <a:ext cx="5412767" cy="1736795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Благодарим Ви за вниманието!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1099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Century Gothic</vt:lpstr>
      <vt:lpstr>Fjalla One</vt:lpstr>
      <vt:lpstr>Barlow Semi Condensed Medium</vt:lpstr>
      <vt:lpstr>Arial</vt:lpstr>
      <vt:lpstr>Barlow Semi Condensed</vt:lpstr>
      <vt:lpstr>Open Sans</vt:lpstr>
      <vt:lpstr>Technology Consulting by Slidesgo</vt:lpstr>
      <vt:lpstr>Terra Incognita</vt:lpstr>
      <vt:lpstr>Нашият отбор</vt:lpstr>
      <vt:lpstr>Етапи на нашата работа</vt:lpstr>
      <vt:lpstr>Нашата идея</vt:lpstr>
      <vt:lpstr>Диаграма на програмата ни</vt:lpstr>
      <vt:lpstr>Програми и технологии, които сме ползвали</vt:lpstr>
      <vt:lpstr>Нашата програма</vt:lpstr>
      <vt:lpstr>Бъдещи идеи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 Incognita</dc:title>
  <dc:creator>Alex</dc:creator>
  <cp:lastModifiedBy>Alex Staykova</cp:lastModifiedBy>
  <cp:revision>2</cp:revision>
  <dcterms:modified xsi:type="dcterms:W3CDTF">2021-11-08T16:46:12Z</dcterms:modified>
</cp:coreProperties>
</file>