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14" r:id="rId3"/>
    <p:sldId id="263" r:id="rId4"/>
    <p:sldId id="292" r:id="rId5"/>
    <p:sldId id="329" r:id="rId6"/>
    <p:sldId id="315" r:id="rId7"/>
    <p:sldId id="316" r:id="rId8"/>
    <p:sldId id="323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264" r:id="rId24"/>
    <p:sldId id="31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EEE73-8C02-474C-B257-3674017C63D5}" type="doc">
      <dgm:prSet loTypeId="urn:microsoft.com/office/officeart/2011/layout/HexagonRadial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F05EBD-965A-4AD8-9436-9F6CEDEA222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Selenium</a:t>
          </a:r>
        </a:p>
      </dgm:t>
    </dgm:pt>
    <dgm:pt modelId="{90CAA449-0991-401F-A329-23506B3C90C2}" type="parTrans" cxnId="{E26E7904-E6B2-475E-8545-5E1019BD3B04}">
      <dgm:prSet/>
      <dgm:spPr/>
      <dgm:t>
        <a:bodyPr/>
        <a:lstStyle/>
        <a:p>
          <a:endParaRPr lang="en-US"/>
        </a:p>
      </dgm:t>
    </dgm:pt>
    <dgm:pt modelId="{9CF04BB6-3735-467D-8037-C8CC21AFA301}" type="sibTrans" cxnId="{E26E7904-E6B2-475E-8545-5E1019BD3B04}">
      <dgm:prSet/>
      <dgm:spPr/>
      <dgm:t>
        <a:bodyPr/>
        <a:lstStyle/>
        <a:p>
          <a:endParaRPr lang="en-US"/>
        </a:p>
      </dgm:t>
    </dgm:pt>
    <dgm:pt modelId="{925E0114-D262-4E18-BB06-80C1EFC089B9}">
      <dgm:prSet phldrT="[Text]"/>
      <dgm:spPr/>
      <dgm:t>
        <a:bodyPr/>
        <a:lstStyle/>
        <a:p>
          <a:r>
            <a:rPr lang="en-US" dirty="0"/>
            <a:t>Web-based Automation Testing</a:t>
          </a:r>
        </a:p>
      </dgm:t>
    </dgm:pt>
    <dgm:pt modelId="{DDD9A239-D047-41F1-ADE8-71FB6C0DF1DD}" type="parTrans" cxnId="{1CB6D8A2-9193-46BD-B9EB-41BAEFCFE71D}">
      <dgm:prSet/>
      <dgm:spPr/>
      <dgm:t>
        <a:bodyPr/>
        <a:lstStyle/>
        <a:p>
          <a:endParaRPr lang="en-US"/>
        </a:p>
      </dgm:t>
    </dgm:pt>
    <dgm:pt modelId="{B4FFE9CB-5498-4EF5-9659-0E0CC0C285E7}" type="sibTrans" cxnId="{1CB6D8A2-9193-46BD-B9EB-41BAEFCFE71D}">
      <dgm:prSet/>
      <dgm:spPr/>
      <dgm:t>
        <a:bodyPr/>
        <a:lstStyle/>
        <a:p>
          <a:endParaRPr lang="en-US"/>
        </a:p>
      </dgm:t>
    </dgm:pt>
    <dgm:pt modelId="{98CD7742-85E4-45B6-B0FB-4B4FC292F20A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74614A6B-D99E-4B2F-9159-F0C43B43EC7B}" type="parTrans" cxnId="{6188764F-305B-47B1-AFC9-AC2895AECD78}">
      <dgm:prSet/>
      <dgm:spPr/>
      <dgm:t>
        <a:bodyPr/>
        <a:lstStyle/>
        <a:p>
          <a:endParaRPr lang="en-US"/>
        </a:p>
      </dgm:t>
    </dgm:pt>
    <dgm:pt modelId="{25B0D422-12D1-4423-87B1-9E469F28D59D}" type="sibTrans" cxnId="{6188764F-305B-47B1-AFC9-AC2895AECD78}">
      <dgm:prSet/>
      <dgm:spPr/>
      <dgm:t>
        <a:bodyPr/>
        <a:lstStyle/>
        <a:p>
          <a:endParaRPr lang="en-US"/>
        </a:p>
      </dgm:t>
    </dgm:pt>
    <dgm:pt modelId="{F579E722-B42B-4DC5-8C73-0C79B3282AFF}">
      <dgm:prSet phldrT="[Text]"/>
      <dgm:spPr/>
      <dgm:t>
        <a:bodyPr/>
        <a:lstStyle/>
        <a:p>
          <a:r>
            <a:rPr lang="en-US" dirty="0"/>
            <a:t>Multiple frameworks</a:t>
          </a:r>
        </a:p>
      </dgm:t>
    </dgm:pt>
    <dgm:pt modelId="{9FB3C854-FE2D-4113-BD7F-A03CC9B42DB9}" type="parTrans" cxnId="{B3C8411A-2CCD-40B2-ADA1-E634364B7F29}">
      <dgm:prSet/>
      <dgm:spPr/>
      <dgm:t>
        <a:bodyPr/>
        <a:lstStyle/>
        <a:p>
          <a:endParaRPr lang="en-US"/>
        </a:p>
      </dgm:t>
    </dgm:pt>
    <dgm:pt modelId="{CDCB07B6-1FF4-469C-B4CB-33C1D553B09B}" type="sibTrans" cxnId="{B3C8411A-2CCD-40B2-ADA1-E634364B7F29}">
      <dgm:prSet/>
      <dgm:spPr/>
      <dgm:t>
        <a:bodyPr/>
        <a:lstStyle/>
        <a:p>
          <a:endParaRPr lang="en-US"/>
        </a:p>
      </dgm:t>
    </dgm:pt>
    <dgm:pt modelId="{123CC979-F39E-44BD-99D0-D9DBFE305F30}">
      <dgm:prSet phldrT="[Text]"/>
      <dgm:spPr/>
      <dgm:t>
        <a:bodyPr/>
        <a:lstStyle/>
        <a:p>
          <a:r>
            <a:rPr lang="en-US" dirty="0"/>
            <a:t>Multiple program languages</a:t>
          </a:r>
        </a:p>
      </dgm:t>
    </dgm:pt>
    <dgm:pt modelId="{123BA0D9-169F-478A-B9A7-93715593F632}" type="parTrans" cxnId="{C352C5D8-8491-4F81-BF1E-A278E8386109}">
      <dgm:prSet/>
      <dgm:spPr/>
      <dgm:t>
        <a:bodyPr/>
        <a:lstStyle/>
        <a:p>
          <a:endParaRPr lang="en-US"/>
        </a:p>
      </dgm:t>
    </dgm:pt>
    <dgm:pt modelId="{63DF1B99-FB3C-4D59-9F34-E5B4AB9DC937}" type="sibTrans" cxnId="{C352C5D8-8491-4F81-BF1E-A278E8386109}">
      <dgm:prSet/>
      <dgm:spPr/>
      <dgm:t>
        <a:bodyPr/>
        <a:lstStyle/>
        <a:p>
          <a:endParaRPr lang="en-US"/>
        </a:p>
      </dgm:t>
    </dgm:pt>
    <dgm:pt modelId="{40EDF5C6-D377-4627-B514-EDF5F266039E}">
      <dgm:prSet phldrT="[Text]"/>
      <dgm:spPr/>
      <dgm:t>
        <a:bodyPr/>
        <a:lstStyle/>
        <a:p>
          <a:r>
            <a:rPr lang="en-US" dirty="0"/>
            <a:t>Multiple browsers</a:t>
          </a:r>
        </a:p>
      </dgm:t>
    </dgm:pt>
    <dgm:pt modelId="{99BB3ADE-3E61-4F8E-9DF7-B3A16B0938EB}" type="parTrans" cxnId="{B22F9FE2-9F08-4CB0-AFD8-D890489CD7CD}">
      <dgm:prSet/>
      <dgm:spPr/>
      <dgm:t>
        <a:bodyPr/>
        <a:lstStyle/>
        <a:p>
          <a:endParaRPr lang="en-US"/>
        </a:p>
      </dgm:t>
    </dgm:pt>
    <dgm:pt modelId="{AAA9647E-2619-4CF5-A5C2-AA09B08C4E2D}" type="sibTrans" cxnId="{B22F9FE2-9F08-4CB0-AFD8-D890489CD7CD}">
      <dgm:prSet/>
      <dgm:spPr/>
      <dgm:t>
        <a:bodyPr/>
        <a:lstStyle/>
        <a:p>
          <a:endParaRPr lang="en-US"/>
        </a:p>
      </dgm:t>
    </dgm:pt>
    <dgm:pt modelId="{F81D6553-1FBC-4E08-912F-31E7354E7368}">
      <dgm:prSet phldrT="[Text]"/>
      <dgm:spPr/>
      <dgm:t>
        <a:bodyPr/>
        <a:lstStyle/>
        <a:p>
          <a:r>
            <a:rPr lang="en-US" dirty="0"/>
            <a:t>Multiple OS</a:t>
          </a:r>
        </a:p>
      </dgm:t>
    </dgm:pt>
    <dgm:pt modelId="{71CD93BA-AE25-411A-94C6-399D02FBE5E7}" type="parTrans" cxnId="{D6423054-7E07-43F2-A455-076D970F4350}">
      <dgm:prSet/>
      <dgm:spPr/>
      <dgm:t>
        <a:bodyPr/>
        <a:lstStyle/>
        <a:p>
          <a:endParaRPr lang="en-US"/>
        </a:p>
      </dgm:t>
    </dgm:pt>
    <dgm:pt modelId="{949C5355-9A1B-4E63-BB30-9493B79E07D0}" type="sibTrans" cxnId="{D6423054-7E07-43F2-A455-076D970F4350}">
      <dgm:prSet/>
      <dgm:spPr/>
      <dgm:t>
        <a:bodyPr/>
        <a:lstStyle/>
        <a:p>
          <a:endParaRPr lang="en-US"/>
        </a:p>
      </dgm:t>
    </dgm:pt>
    <dgm:pt modelId="{0C2C431E-CD3D-4F38-A1AC-2A6C4382FBB6}" type="pres">
      <dgm:prSet presAssocID="{3A8EEE73-8C02-474C-B257-3674017C63D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4890794-9FD9-4B9D-B78E-9C76E1542B94}" type="pres">
      <dgm:prSet presAssocID="{AAF05EBD-965A-4AD8-9436-9F6CEDEA2221}" presName="Parent" presStyleLbl="node0" presStyleIdx="0" presStyleCnt="1">
        <dgm:presLayoutVars>
          <dgm:chMax val="6"/>
          <dgm:chPref val="6"/>
        </dgm:presLayoutVars>
      </dgm:prSet>
      <dgm:spPr/>
    </dgm:pt>
    <dgm:pt modelId="{33BEDDD5-0897-4972-A839-AC7017DEEA6B}" type="pres">
      <dgm:prSet presAssocID="{925E0114-D262-4E18-BB06-80C1EFC089B9}" presName="Accent1" presStyleCnt="0"/>
      <dgm:spPr/>
    </dgm:pt>
    <dgm:pt modelId="{A04E23F6-8735-45B4-A3C9-57098767C096}" type="pres">
      <dgm:prSet presAssocID="{925E0114-D262-4E18-BB06-80C1EFC089B9}" presName="Accent" presStyleLbl="bgShp" presStyleIdx="0" presStyleCnt="6"/>
      <dgm:spPr/>
    </dgm:pt>
    <dgm:pt modelId="{467519DE-4E9A-4A0D-A739-A2882B568BE8}" type="pres">
      <dgm:prSet presAssocID="{925E0114-D262-4E18-BB06-80C1EFC089B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B77BB29-F9A5-46F0-8F89-A299BC58FA49}" type="pres">
      <dgm:prSet presAssocID="{98CD7742-85E4-45B6-B0FB-4B4FC292F20A}" presName="Accent2" presStyleCnt="0"/>
      <dgm:spPr/>
    </dgm:pt>
    <dgm:pt modelId="{0AB0B56C-30DE-4D40-9366-C7963361CE2A}" type="pres">
      <dgm:prSet presAssocID="{98CD7742-85E4-45B6-B0FB-4B4FC292F20A}" presName="Accent" presStyleLbl="bgShp" presStyleIdx="1" presStyleCnt="6"/>
      <dgm:spPr/>
    </dgm:pt>
    <dgm:pt modelId="{69869CFE-DBE3-4D73-A129-34A4F227C93D}" type="pres">
      <dgm:prSet presAssocID="{98CD7742-85E4-45B6-B0FB-4B4FC292F20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F6C7888-95B1-460E-B23F-93894C066820}" type="pres">
      <dgm:prSet presAssocID="{F579E722-B42B-4DC5-8C73-0C79B3282AFF}" presName="Accent3" presStyleCnt="0"/>
      <dgm:spPr/>
    </dgm:pt>
    <dgm:pt modelId="{DC225B64-13A5-4765-9811-071B824931FE}" type="pres">
      <dgm:prSet presAssocID="{F579E722-B42B-4DC5-8C73-0C79B3282AFF}" presName="Accent" presStyleLbl="bgShp" presStyleIdx="2" presStyleCnt="6"/>
      <dgm:spPr/>
    </dgm:pt>
    <dgm:pt modelId="{D6ACF054-84D7-470D-AD1F-AA6F1AD73C77}" type="pres">
      <dgm:prSet presAssocID="{F579E722-B42B-4DC5-8C73-0C79B3282AF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E31BB7-3610-46D9-B92A-28276B334185}" type="pres">
      <dgm:prSet presAssocID="{123CC979-F39E-44BD-99D0-D9DBFE305F30}" presName="Accent4" presStyleCnt="0"/>
      <dgm:spPr/>
    </dgm:pt>
    <dgm:pt modelId="{1839F76D-7527-4AAF-8CD5-33988FB180DB}" type="pres">
      <dgm:prSet presAssocID="{123CC979-F39E-44BD-99D0-D9DBFE305F30}" presName="Accent" presStyleLbl="bgShp" presStyleIdx="3" presStyleCnt="6"/>
      <dgm:spPr/>
    </dgm:pt>
    <dgm:pt modelId="{0E1608C3-5069-4354-AE9C-88F805A04CE1}" type="pres">
      <dgm:prSet presAssocID="{123CC979-F39E-44BD-99D0-D9DBFE305F30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AD5E05AE-840A-4E53-88AB-6EAB22624E0C}" type="pres">
      <dgm:prSet presAssocID="{40EDF5C6-D377-4627-B514-EDF5F266039E}" presName="Accent5" presStyleCnt="0"/>
      <dgm:spPr/>
    </dgm:pt>
    <dgm:pt modelId="{0203659D-A020-4A7F-88C3-1B3388167D91}" type="pres">
      <dgm:prSet presAssocID="{40EDF5C6-D377-4627-B514-EDF5F266039E}" presName="Accent" presStyleLbl="bgShp" presStyleIdx="4" presStyleCnt="6"/>
      <dgm:spPr/>
    </dgm:pt>
    <dgm:pt modelId="{048CA517-747B-4D3D-BD41-B1D728AF2FC6}" type="pres">
      <dgm:prSet presAssocID="{40EDF5C6-D377-4627-B514-EDF5F266039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F28F9F5-9D58-454A-BF5E-2D5742C3C167}" type="pres">
      <dgm:prSet presAssocID="{F81D6553-1FBC-4E08-912F-31E7354E7368}" presName="Accent6" presStyleCnt="0"/>
      <dgm:spPr/>
    </dgm:pt>
    <dgm:pt modelId="{2B333928-E76D-4462-B67E-925E88636397}" type="pres">
      <dgm:prSet presAssocID="{F81D6553-1FBC-4E08-912F-31E7354E7368}" presName="Accent" presStyleLbl="bgShp" presStyleIdx="5" presStyleCnt="6"/>
      <dgm:spPr/>
    </dgm:pt>
    <dgm:pt modelId="{821E7FB1-8B89-4004-ADD7-AE9CF1899FED}" type="pres">
      <dgm:prSet presAssocID="{F81D6553-1FBC-4E08-912F-31E7354E736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26E7904-E6B2-475E-8545-5E1019BD3B04}" srcId="{3A8EEE73-8C02-474C-B257-3674017C63D5}" destId="{AAF05EBD-965A-4AD8-9436-9F6CEDEA2221}" srcOrd="0" destOrd="0" parTransId="{90CAA449-0991-401F-A329-23506B3C90C2}" sibTransId="{9CF04BB6-3735-467D-8037-C8CC21AFA301}"/>
    <dgm:cxn modelId="{B3C8411A-2CCD-40B2-ADA1-E634364B7F29}" srcId="{AAF05EBD-965A-4AD8-9436-9F6CEDEA2221}" destId="{F579E722-B42B-4DC5-8C73-0C79B3282AFF}" srcOrd="2" destOrd="0" parTransId="{9FB3C854-FE2D-4113-BD7F-A03CC9B42DB9}" sibTransId="{CDCB07B6-1FF4-469C-B4CB-33C1D553B09B}"/>
    <dgm:cxn modelId="{9FB53D28-894C-4C85-8D89-FA0ECF270905}" type="presOf" srcId="{40EDF5C6-D377-4627-B514-EDF5F266039E}" destId="{048CA517-747B-4D3D-BD41-B1D728AF2FC6}" srcOrd="0" destOrd="0" presId="urn:microsoft.com/office/officeart/2011/layout/HexagonRadial"/>
    <dgm:cxn modelId="{73DEFD6A-1C0C-429A-9BF5-EF72DFA14C33}" type="presOf" srcId="{123CC979-F39E-44BD-99D0-D9DBFE305F30}" destId="{0E1608C3-5069-4354-AE9C-88F805A04CE1}" srcOrd="0" destOrd="0" presId="urn:microsoft.com/office/officeart/2011/layout/HexagonRadial"/>
    <dgm:cxn modelId="{6188764F-305B-47B1-AFC9-AC2895AECD78}" srcId="{AAF05EBD-965A-4AD8-9436-9F6CEDEA2221}" destId="{98CD7742-85E4-45B6-B0FB-4B4FC292F20A}" srcOrd="1" destOrd="0" parTransId="{74614A6B-D99E-4B2F-9159-F0C43B43EC7B}" sibTransId="{25B0D422-12D1-4423-87B1-9E469F28D59D}"/>
    <dgm:cxn modelId="{D6423054-7E07-43F2-A455-076D970F4350}" srcId="{AAF05EBD-965A-4AD8-9436-9F6CEDEA2221}" destId="{F81D6553-1FBC-4E08-912F-31E7354E7368}" srcOrd="5" destOrd="0" parTransId="{71CD93BA-AE25-411A-94C6-399D02FBE5E7}" sibTransId="{949C5355-9A1B-4E63-BB30-9493B79E07D0}"/>
    <dgm:cxn modelId="{DF498156-0DA4-42C0-89EC-6A308A3AA274}" type="presOf" srcId="{F81D6553-1FBC-4E08-912F-31E7354E7368}" destId="{821E7FB1-8B89-4004-ADD7-AE9CF1899FED}" srcOrd="0" destOrd="0" presId="urn:microsoft.com/office/officeart/2011/layout/HexagonRadial"/>
    <dgm:cxn modelId="{44067881-6084-4052-842C-B006B4A1B366}" type="presOf" srcId="{AAF05EBD-965A-4AD8-9436-9F6CEDEA2221}" destId="{34890794-9FD9-4B9D-B78E-9C76E1542B94}" srcOrd="0" destOrd="0" presId="urn:microsoft.com/office/officeart/2011/layout/HexagonRadial"/>
    <dgm:cxn modelId="{8367DB88-B3AF-4269-8B96-262AFDCFD109}" type="presOf" srcId="{925E0114-D262-4E18-BB06-80C1EFC089B9}" destId="{467519DE-4E9A-4A0D-A739-A2882B568BE8}" srcOrd="0" destOrd="0" presId="urn:microsoft.com/office/officeart/2011/layout/HexagonRadial"/>
    <dgm:cxn modelId="{1CB6D8A2-9193-46BD-B9EB-41BAEFCFE71D}" srcId="{AAF05EBD-965A-4AD8-9436-9F6CEDEA2221}" destId="{925E0114-D262-4E18-BB06-80C1EFC089B9}" srcOrd="0" destOrd="0" parTransId="{DDD9A239-D047-41F1-ADE8-71FB6C0DF1DD}" sibTransId="{B4FFE9CB-5498-4EF5-9659-0E0CC0C285E7}"/>
    <dgm:cxn modelId="{C2F30ED8-598A-4EAA-9C7F-B9AC8742D470}" type="presOf" srcId="{3A8EEE73-8C02-474C-B257-3674017C63D5}" destId="{0C2C431E-CD3D-4F38-A1AC-2A6C4382FBB6}" srcOrd="0" destOrd="0" presId="urn:microsoft.com/office/officeart/2011/layout/HexagonRadial"/>
    <dgm:cxn modelId="{C352C5D8-8491-4F81-BF1E-A278E8386109}" srcId="{AAF05EBD-965A-4AD8-9436-9F6CEDEA2221}" destId="{123CC979-F39E-44BD-99D0-D9DBFE305F30}" srcOrd="3" destOrd="0" parTransId="{123BA0D9-169F-478A-B9A7-93715593F632}" sibTransId="{63DF1B99-FB3C-4D59-9F34-E5B4AB9DC937}"/>
    <dgm:cxn modelId="{5122FCDD-114B-40F5-B74B-540A5B91CFA7}" type="presOf" srcId="{98CD7742-85E4-45B6-B0FB-4B4FC292F20A}" destId="{69869CFE-DBE3-4D73-A129-34A4F227C93D}" srcOrd="0" destOrd="0" presId="urn:microsoft.com/office/officeart/2011/layout/HexagonRadial"/>
    <dgm:cxn modelId="{B22F9FE2-9F08-4CB0-AFD8-D890489CD7CD}" srcId="{AAF05EBD-965A-4AD8-9436-9F6CEDEA2221}" destId="{40EDF5C6-D377-4627-B514-EDF5F266039E}" srcOrd="4" destOrd="0" parTransId="{99BB3ADE-3E61-4F8E-9DF7-B3A16B0938EB}" sibTransId="{AAA9647E-2619-4CF5-A5C2-AA09B08C4E2D}"/>
    <dgm:cxn modelId="{121CE0FA-BD03-4D43-9F2F-FC04EA06DA6C}" type="presOf" srcId="{F579E722-B42B-4DC5-8C73-0C79B3282AFF}" destId="{D6ACF054-84D7-470D-AD1F-AA6F1AD73C77}" srcOrd="0" destOrd="0" presId="urn:microsoft.com/office/officeart/2011/layout/HexagonRadial"/>
    <dgm:cxn modelId="{92B01E5F-FA32-4458-9077-95D7627EDBDD}" type="presParOf" srcId="{0C2C431E-CD3D-4F38-A1AC-2A6C4382FBB6}" destId="{34890794-9FD9-4B9D-B78E-9C76E1542B94}" srcOrd="0" destOrd="0" presId="urn:microsoft.com/office/officeart/2011/layout/HexagonRadial"/>
    <dgm:cxn modelId="{4003B1EC-11FF-429B-AE75-D39AD1548B8C}" type="presParOf" srcId="{0C2C431E-CD3D-4F38-A1AC-2A6C4382FBB6}" destId="{33BEDDD5-0897-4972-A839-AC7017DEEA6B}" srcOrd="1" destOrd="0" presId="urn:microsoft.com/office/officeart/2011/layout/HexagonRadial"/>
    <dgm:cxn modelId="{D7A17F7A-134B-4E33-8B5A-936F5DAA9556}" type="presParOf" srcId="{33BEDDD5-0897-4972-A839-AC7017DEEA6B}" destId="{A04E23F6-8735-45B4-A3C9-57098767C096}" srcOrd="0" destOrd="0" presId="urn:microsoft.com/office/officeart/2011/layout/HexagonRadial"/>
    <dgm:cxn modelId="{FBFF0CAB-976E-41D2-B18C-E5688BDEF13A}" type="presParOf" srcId="{0C2C431E-CD3D-4F38-A1AC-2A6C4382FBB6}" destId="{467519DE-4E9A-4A0D-A739-A2882B568BE8}" srcOrd="2" destOrd="0" presId="urn:microsoft.com/office/officeart/2011/layout/HexagonRadial"/>
    <dgm:cxn modelId="{AF6DA85B-E1A7-4B2B-B90B-571BF96F5131}" type="presParOf" srcId="{0C2C431E-CD3D-4F38-A1AC-2A6C4382FBB6}" destId="{0B77BB29-F9A5-46F0-8F89-A299BC58FA49}" srcOrd="3" destOrd="0" presId="urn:microsoft.com/office/officeart/2011/layout/HexagonRadial"/>
    <dgm:cxn modelId="{C87224C1-9ABC-4C30-AA85-2ED073840AA2}" type="presParOf" srcId="{0B77BB29-F9A5-46F0-8F89-A299BC58FA49}" destId="{0AB0B56C-30DE-4D40-9366-C7963361CE2A}" srcOrd="0" destOrd="0" presId="urn:microsoft.com/office/officeart/2011/layout/HexagonRadial"/>
    <dgm:cxn modelId="{CD9BC91B-FE58-4637-9909-402B6E0CF15A}" type="presParOf" srcId="{0C2C431E-CD3D-4F38-A1AC-2A6C4382FBB6}" destId="{69869CFE-DBE3-4D73-A129-34A4F227C93D}" srcOrd="4" destOrd="0" presId="urn:microsoft.com/office/officeart/2011/layout/HexagonRadial"/>
    <dgm:cxn modelId="{46771BA5-E30B-4289-AE83-8E0400626575}" type="presParOf" srcId="{0C2C431E-CD3D-4F38-A1AC-2A6C4382FBB6}" destId="{3F6C7888-95B1-460E-B23F-93894C066820}" srcOrd="5" destOrd="0" presId="urn:microsoft.com/office/officeart/2011/layout/HexagonRadial"/>
    <dgm:cxn modelId="{DD6BD99B-EB01-4151-AF5B-42D02E8189F6}" type="presParOf" srcId="{3F6C7888-95B1-460E-B23F-93894C066820}" destId="{DC225B64-13A5-4765-9811-071B824931FE}" srcOrd="0" destOrd="0" presId="urn:microsoft.com/office/officeart/2011/layout/HexagonRadial"/>
    <dgm:cxn modelId="{441CAB39-3998-46B1-BACA-A0B9C4DB8251}" type="presParOf" srcId="{0C2C431E-CD3D-4F38-A1AC-2A6C4382FBB6}" destId="{D6ACF054-84D7-470D-AD1F-AA6F1AD73C77}" srcOrd="6" destOrd="0" presId="urn:microsoft.com/office/officeart/2011/layout/HexagonRadial"/>
    <dgm:cxn modelId="{9DA96F3C-BE4A-4BD9-93C3-50126C5D9417}" type="presParOf" srcId="{0C2C431E-CD3D-4F38-A1AC-2A6C4382FBB6}" destId="{B9E31BB7-3610-46D9-B92A-28276B334185}" srcOrd="7" destOrd="0" presId="urn:microsoft.com/office/officeart/2011/layout/HexagonRadial"/>
    <dgm:cxn modelId="{1B2F2B45-7AF1-4DD4-B523-9443C4EB861C}" type="presParOf" srcId="{B9E31BB7-3610-46D9-B92A-28276B334185}" destId="{1839F76D-7527-4AAF-8CD5-33988FB180DB}" srcOrd="0" destOrd="0" presId="urn:microsoft.com/office/officeart/2011/layout/HexagonRadial"/>
    <dgm:cxn modelId="{62E3470E-1401-4CF2-AF89-9DB6292F5909}" type="presParOf" srcId="{0C2C431E-CD3D-4F38-A1AC-2A6C4382FBB6}" destId="{0E1608C3-5069-4354-AE9C-88F805A04CE1}" srcOrd="8" destOrd="0" presId="urn:microsoft.com/office/officeart/2011/layout/HexagonRadial"/>
    <dgm:cxn modelId="{5AD8960C-3DB2-4A73-8548-0EE4C05115B0}" type="presParOf" srcId="{0C2C431E-CD3D-4F38-A1AC-2A6C4382FBB6}" destId="{AD5E05AE-840A-4E53-88AB-6EAB22624E0C}" srcOrd="9" destOrd="0" presId="urn:microsoft.com/office/officeart/2011/layout/HexagonRadial"/>
    <dgm:cxn modelId="{08FF373B-BF4C-46EC-8F3D-FEBC0A5A633F}" type="presParOf" srcId="{AD5E05AE-840A-4E53-88AB-6EAB22624E0C}" destId="{0203659D-A020-4A7F-88C3-1B3388167D91}" srcOrd="0" destOrd="0" presId="urn:microsoft.com/office/officeart/2011/layout/HexagonRadial"/>
    <dgm:cxn modelId="{FD54E871-D3C7-4D09-ABE8-5E35DC365309}" type="presParOf" srcId="{0C2C431E-CD3D-4F38-A1AC-2A6C4382FBB6}" destId="{048CA517-747B-4D3D-BD41-B1D728AF2FC6}" srcOrd="10" destOrd="0" presId="urn:microsoft.com/office/officeart/2011/layout/HexagonRadial"/>
    <dgm:cxn modelId="{486F6DBB-2F8B-4F22-BFCB-2B14E8D345FB}" type="presParOf" srcId="{0C2C431E-CD3D-4F38-A1AC-2A6C4382FBB6}" destId="{FF28F9F5-9D58-454A-BF5E-2D5742C3C167}" srcOrd="11" destOrd="0" presId="urn:microsoft.com/office/officeart/2011/layout/HexagonRadial"/>
    <dgm:cxn modelId="{13A301F9-2D4F-4D50-99DA-60879542E0C8}" type="presParOf" srcId="{FF28F9F5-9D58-454A-BF5E-2D5742C3C167}" destId="{2B333928-E76D-4462-B67E-925E88636397}" srcOrd="0" destOrd="0" presId="urn:microsoft.com/office/officeart/2011/layout/HexagonRadial"/>
    <dgm:cxn modelId="{4B45F1DF-D1FD-4E47-9111-47982E59FD70}" type="presParOf" srcId="{0C2C431E-CD3D-4F38-A1AC-2A6C4382FBB6}" destId="{821E7FB1-8B89-4004-ADD7-AE9CF1899FE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73024-0D95-4B03-B429-BE7ED6B742A6}" type="doc">
      <dgm:prSet loTypeId="urn:microsoft.com/office/officeart/2005/8/layout/hierarchy3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8597EF7-B777-4599-8EFC-DDB92E8A562E}">
      <dgm:prSet/>
      <dgm:spPr/>
      <dgm:t>
        <a:bodyPr/>
        <a:lstStyle/>
        <a:p>
          <a:r>
            <a:rPr lang="en-US"/>
            <a:t>Actions</a:t>
          </a:r>
        </a:p>
      </dgm:t>
    </dgm:pt>
    <dgm:pt modelId="{E01DB7EF-6BF0-4305-8951-21590E314D6D}" type="parTrans" cxnId="{4F9DEE9A-B34A-49DA-BC76-9FD6778033B4}">
      <dgm:prSet/>
      <dgm:spPr/>
      <dgm:t>
        <a:bodyPr/>
        <a:lstStyle/>
        <a:p>
          <a:endParaRPr lang="en-US"/>
        </a:p>
      </dgm:t>
    </dgm:pt>
    <dgm:pt modelId="{C88B11FE-1CB6-4A76-87CA-3031A15CA168}" type="sibTrans" cxnId="{4F9DEE9A-B34A-49DA-BC76-9FD6778033B4}">
      <dgm:prSet/>
      <dgm:spPr/>
      <dgm:t>
        <a:bodyPr/>
        <a:lstStyle/>
        <a:p>
          <a:endParaRPr lang="en-US"/>
        </a:p>
      </dgm:t>
    </dgm:pt>
    <dgm:pt modelId="{9F60C4B4-C189-43E7-A11E-5801607ABEEF}">
      <dgm:prSet custT="1"/>
      <dgm:spPr/>
      <dgm:t>
        <a:bodyPr/>
        <a:lstStyle/>
        <a:p>
          <a:r>
            <a:rPr lang="en-US" sz="1400" dirty="0"/>
            <a:t>commands that generally </a:t>
          </a:r>
        </a:p>
        <a:p>
          <a:r>
            <a:rPr lang="en-US" sz="1400" dirty="0"/>
            <a:t>manipulates the state of the </a:t>
          </a:r>
        </a:p>
        <a:p>
          <a:r>
            <a:rPr lang="en-US" sz="1400" dirty="0"/>
            <a:t>application ( click this link, </a:t>
          </a:r>
        </a:p>
        <a:p>
          <a:r>
            <a:rPr lang="en-US" sz="1400" dirty="0"/>
            <a:t>select that option)</a:t>
          </a:r>
        </a:p>
      </dgm:t>
    </dgm:pt>
    <dgm:pt modelId="{2D0163F9-773D-4526-BACB-F5C80E233B59}" type="parTrans" cxnId="{1E6A91AF-8895-4B6D-AC4C-C54F15592162}">
      <dgm:prSet/>
      <dgm:spPr/>
      <dgm:t>
        <a:bodyPr/>
        <a:lstStyle/>
        <a:p>
          <a:endParaRPr lang="en-US"/>
        </a:p>
      </dgm:t>
    </dgm:pt>
    <dgm:pt modelId="{F028BF7A-35F1-409E-9244-B29ADFC2505E}" type="sibTrans" cxnId="{1E6A91AF-8895-4B6D-AC4C-C54F15592162}">
      <dgm:prSet/>
      <dgm:spPr/>
      <dgm:t>
        <a:bodyPr/>
        <a:lstStyle/>
        <a:p>
          <a:endParaRPr lang="en-US"/>
        </a:p>
      </dgm:t>
    </dgm:pt>
    <dgm:pt modelId="{FF707EFE-0261-4AD0-89BA-E21BBCB55702}">
      <dgm:prSet/>
      <dgm:spPr/>
      <dgm:t>
        <a:bodyPr/>
        <a:lstStyle/>
        <a:p>
          <a:r>
            <a:rPr lang="en-US"/>
            <a:t>Accessors</a:t>
          </a:r>
        </a:p>
      </dgm:t>
    </dgm:pt>
    <dgm:pt modelId="{C23ABC8F-A945-428E-B7D0-7E001634E306}" type="parTrans" cxnId="{F27C4A97-EA57-4404-ACEC-376587C5F8B6}">
      <dgm:prSet/>
      <dgm:spPr/>
      <dgm:t>
        <a:bodyPr/>
        <a:lstStyle/>
        <a:p>
          <a:endParaRPr lang="en-US"/>
        </a:p>
      </dgm:t>
    </dgm:pt>
    <dgm:pt modelId="{3D30ACBB-1B19-47BE-9316-7003AACA1245}" type="sibTrans" cxnId="{F27C4A97-EA57-4404-ACEC-376587C5F8B6}">
      <dgm:prSet/>
      <dgm:spPr/>
      <dgm:t>
        <a:bodyPr/>
        <a:lstStyle/>
        <a:p>
          <a:endParaRPr lang="en-US"/>
        </a:p>
      </dgm:t>
    </dgm:pt>
    <dgm:pt modelId="{7EE5C38D-9EAD-4710-97B0-BB7EF3CEAB7F}">
      <dgm:prSet custT="1"/>
      <dgm:spPr/>
      <dgm:t>
        <a:bodyPr/>
        <a:lstStyle/>
        <a:p>
          <a:r>
            <a:rPr lang="en-US" sz="1400" dirty="0"/>
            <a:t>examine the state of the </a:t>
          </a:r>
        </a:p>
        <a:p>
          <a:r>
            <a:rPr lang="en-US" sz="1400" dirty="0"/>
            <a:t>application and store the </a:t>
          </a:r>
        </a:p>
        <a:p>
          <a:r>
            <a:rPr lang="en-US" sz="1400" dirty="0"/>
            <a:t>results in a variable </a:t>
          </a:r>
        </a:p>
        <a:p>
          <a:r>
            <a:rPr lang="en-US" sz="1400" dirty="0"/>
            <a:t>(</a:t>
          </a:r>
          <a:r>
            <a:rPr lang="en-US" sz="1400" dirty="0" err="1"/>
            <a:t>storeTitle</a:t>
          </a:r>
          <a:r>
            <a:rPr lang="en-US" sz="1400" dirty="0"/>
            <a:t>)</a:t>
          </a:r>
        </a:p>
      </dgm:t>
    </dgm:pt>
    <dgm:pt modelId="{EFBE467B-99F3-4443-9A71-7301B7B13F34}" type="parTrans" cxnId="{2F9EF27F-0B7A-4583-A460-9E3EBEA835B6}">
      <dgm:prSet/>
      <dgm:spPr/>
      <dgm:t>
        <a:bodyPr/>
        <a:lstStyle/>
        <a:p>
          <a:endParaRPr lang="en-US"/>
        </a:p>
      </dgm:t>
    </dgm:pt>
    <dgm:pt modelId="{903CAB82-159F-4A0C-BE57-29C50AAE3D9C}" type="sibTrans" cxnId="{2F9EF27F-0B7A-4583-A460-9E3EBEA835B6}">
      <dgm:prSet/>
      <dgm:spPr/>
      <dgm:t>
        <a:bodyPr/>
        <a:lstStyle/>
        <a:p>
          <a:endParaRPr lang="en-US"/>
        </a:p>
      </dgm:t>
    </dgm:pt>
    <dgm:pt modelId="{F2F3BD98-545D-473D-99A8-08D470C52D52}">
      <dgm:prSet/>
      <dgm:spPr/>
      <dgm:t>
        <a:bodyPr/>
        <a:lstStyle/>
        <a:p>
          <a:r>
            <a:rPr lang="en-US"/>
            <a:t>Assertions</a:t>
          </a:r>
        </a:p>
      </dgm:t>
    </dgm:pt>
    <dgm:pt modelId="{D85DC556-9F3D-4034-83FD-ABF2A67677BB}" type="parTrans" cxnId="{70E5FB02-2F81-451F-864D-E83AC0973F1B}">
      <dgm:prSet/>
      <dgm:spPr/>
      <dgm:t>
        <a:bodyPr/>
        <a:lstStyle/>
        <a:p>
          <a:endParaRPr lang="en-US"/>
        </a:p>
      </dgm:t>
    </dgm:pt>
    <dgm:pt modelId="{8A08C6E2-BDE1-40F7-8799-036A405F2E33}" type="sibTrans" cxnId="{70E5FB02-2F81-451F-864D-E83AC0973F1B}">
      <dgm:prSet/>
      <dgm:spPr/>
      <dgm:t>
        <a:bodyPr/>
        <a:lstStyle/>
        <a:p>
          <a:endParaRPr lang="en-US"/>
        </a:p>
      </dgm:t>
    </dgm:pt>
    <dgm:pt modelId="{60A5F84A-4298-48FC-A2B3-15DEA5036393}">
      <dgm:prSet custT="1"/>
      <dgm:spPr/>
      <dgm:t>
        <a:bodyPr/>
        <a:lstStyle/>
        <a:p>
          <a:r>
            <a:rPr lang="en-US" sz="1400" dirty="0"/>
            <a:t>they verify that the state of </a:t>
          </a:r>
        </a:p>
        <a:p>
          <a:r>
            <a:rPr lang="en-US" sz="1400" dirty="0"/>
            <a:t>the application conforms to </a:t>
          </a:r>
        </a:p>
        <a:p>
          <a:r>
            <a:rPr lang="en-US" sz="1400" dirty="0"/>
            <a:t>what is expected</a:t>
          </a:r>
        </a:p>
        <a:p>
          <a:r>
            <a:rPr lang="en-US" sz="1400" dirty="0"/>
            <a:t>(verify, assert, </a:t>
          </a:r>
          <a:r>
            <a:rPr lang="en-US" sz="1400" dirty="0" err="1"/>
            <a:t>waitFor</a:t>
          </a:r>
          <a:r>
            <a:rPr lang="en-US" sz="1400" dirty="0"/>
            <a:t>)</a:t>
          </a:r>
        </a:p>
      </dgm:t>
    </dgm:pt>
    <dgm:pt modelId="{A8DE0352-A4DE-42C1-955F-FBED0E4E0FFF}" type="parTrans" cxnId="{1E12D80D-4C01-474F-BA70-46327DEBD684}">
      <dgm:prSet/>
      <dgm:spPr/>
      <dgm:t>
        <a:bodyPr/>
        <a:lstStyle/>
        <a:p>
          <a:endParaRPr lang="en-US"/>
        </a:p>
      </dgm:t>
    </dgm:pt>
    <dgm:pt modelId="{7264381C-97CB-4895-A125-C8509ED37BE5}" type="sibTrans" cxnId="{1E12D80D-4C01-474F-BA70-46327DEBD684}">
      <dgm:prSet/>
      <dgm:spPr/>
      <dgm:t>
        <a:bodyPr/>
        <a:lstStyle/>
        <a:p>
          <a:endParaRPr lang="en-US"/>
        </a:p>
      </dgm:t>
    </dgm:pt>
    <dgm:pt modelId="{7124217A-485F-470D-A131-516C1980656D}" type="pres">
      <dgm:prSet presAssocID="{8F673024-0D95-4B03-B429-BE7ED6B742A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1FBB09-B86E-406E-852A-0104EAFA4A6C}" type="pres">
      <dgm:prSet presAssocID="{A8597EF7-B777-4599-8EFC-DDB92E8A562E}" presName="root" presStyleCnt="0"/>
      <dgm:spPr/>
    </dgm:pt>
    <dgm:pt modelId="{C6E69849-D1D5-47B9-BA20-0C0814A736A5}" type="pres">
      <dgm:prSet presAssocID="{A8597EF7-B777-4599-8EFC-DDB92E8A562E}" presName="rootComposite" presStyleCnt="0"/>
      <dgm:spPr/>
    </dgm:pt>
    <dgm:pt modelId="{1EAC1C62-A4A7-463E-99A9-8CC032CF3AD7}" type="pres">
      <dgm:prSet presAssocID="{A8597EF7-B777-4599-8EFC-DDB92E8A562E}" presName="rootText" presStyleLbl="node1" presStyleIdx="0" presStyleCnt="3"/>
      <dgm:spPr/>
    </dgm:pt>
    <dgm:pt modelId="{F35812EA-1E9D-4E41-964C-EBB9601EB245}" type="pres">
      <dgm:prSet presAssocID="{A8597EF7-B777-4599-8EFC-DDB92E8A562E}" presName="rootConnector" presStyleLbl="node1" presStyleIdx="0" presStyleCnt="3"/>
      <dgm:spPr/>
    </dgm:pt>
    <dgm:pt modelId="{DA395A7B-813F-4CBA-89A5-6F823D934143}" type="pres">
      <dgm:prSet presAssocID="{A8597EF7-B777-4599-8EFC-DDB92E8A562E}" presName="childShape" presStyleCnt="0"/>
      <dgm:spPr/>
    </dgm:pt>
    <dgm:pt modelId="{311AE30A-D91E-4699-A702-5C54E45E9DEF}" type="pres">
      <dgm:prSet presAssocID="{2D0163F9-773D-4526-BACB-F5C80E233B59}" presName="Name13" presStyleLbl="parChTrans1D2" presStyleIdx="0" presStyleCnt="3"/>
      <dgm:spPr/>
    </dgm:pt>
    <dgm:pt modelId="{D878018E-A6CF-40C3-A277-84D4D338DB4D}" type="pres">
      <dgm:prSet presAssocID="{9F60C4B4-C189-43E7-A11E-5801607ABEEF}" presName="childText" presStyleLbl="bgAcc1" presStyleIdx="0" presStyleCnt="3">
        <dgm:presLayoutVars>
          <dgm:bulletEnabled val="1"/>
        </dgm:presLayoutVars>
      </dgm:prSet>
      <dgm:spPr/>
    </dgm:pt>
    <dgm:pt modelId="{4D6B66F5-5A2D-4B6E-933D-BAD19AD1FF26}" type="pres">
      <dgm:prSet presAssocID="{FF707EFE-0261-4AD0-89BA-E21BBCB55702}" presName="root" presStyleCnt="0"/>
      <dgm:spPr/>
    </dgm:pt>
    <dgm:pt modelId="{945D178C-C96A-4478-8803-98CF548CBE5E}" type="pres">
      <dgm:prSet presAssocID="{FF707EFE-0261-4AD0-89BA-E21BBCB55702}" presName="rootComposite" presStyleCnt="0"/>
      <dgm:spPr/>
    </dgm:pt>
    <dgm:pt modelId="{DB5E3E5B-0050-4090-845E-708DA939E4EF}" type="pres">
      <dgm:prSet presAssocID="{FF707EFE-0261-4AD0-89BA-E21BBCB55702}" presName="rootText" presStyleLbl="node1" presStyleIdx="1" presStyleCnt="3"/>
      <dgm:spPr/>
    </dgm:pt>
    <dgm:pt modelId="{6B530185-7487-4E32-BB83-7C9A3FD0FF14}" type="pres">
      <dgm:prSet presAssocID="{FF707EFE-0261-4AD0-89BA-E21BBCB55702}" presName="rootConnector" presStyleLbl="node1" presStyleIdx="1" presStyleCnt="3"/>
      <dgm:spPr/>
    </dgm:pt>
    <dgm:pt modelId="{FDF4340B-0D51-4AFE-A8AC-71DC1E9891C7}" type="pres">
      <dgm:prSet presAssocID="{FF707EFE-0261-4AD0-89BA-E21BBCB55702}" presName="childShape" presStyleCnt="0"/>
      <dgm:spPr/>
    </dgm:pt>
    <dgm:pt modelId="{0F17517E-0D7B-4A57-A2FB-A1301E8C03F5}" type="pres">
      <dgm:prSet presAssocID="{EFBE467B-99F3-4443-9A71-7301B7B13F34}" presName="Name13" presStyleLbl="parChTrans1D2" presStyleIdx="1" presStyleCnt="3"/>
      <dgm:spPr/>
    </dgm:pt>
    <dgm:pt modelId="{584D08DB-EDA6-4C20-9318-857F06D8BE35}" type="pres">
      <dgm:prSet presAssocID="{7EE5C38D-9EAD-4710-97B0-BB7EF3CEAB7F}" presName="childText" presStyleLbl="bgAcc1" presStyleIdx="1" presStyleCnt="3">
        <dgm:presLayoutVars>
          <dgm:bulletEnabled val="1"/>
        </dgm:presLayoutVars>
      </dgm:prSet>
      <dgm:spPr/>
    </dgm:pt>
    <dgm:pt modelId="{57616395-541E-4950-84B9-D37239822833}" type="pres">
      <dgm:prSet presAssocID="{F2F3BD98-545D-473D-99A8-08D470C52D52}" presName="root" presStyleCnt="0"/>
      <dgm:spPr/>
    </dgm:pt>
    <dgm:pt modelId="{1C4D953A-1DAC-4986-838C-1C17449A8290}" type="pres">
      <dgm:prSet presAssocID="{F2F3BD98-545D-473D-99A8-08D470C52D52}" presName="rootComposite" presStyleCnt="0"/>
      <dgm:spPr/>
    </dgm:pt>
    <dgm:pt modelId="{B8640807-284C-487D-B0DA-8901DF74D09E}" type="pres">
      <dgm:prSet presAssocID="{F2F3BD98-545D-473D-99A8-08D470C52D52}" presName="rootText" presStyleLbl="node1" presStyleIdx="2" presStyleCnt="3"/>
      <dgm:spPr/>
    </dgm:pt>
    <dgm:pt modelId="{E4C3952D-477E-4087-9B33-E2A80E1AF7AA}" type="pres">
      <dgm:prSet presAssocID="{F2F3BD98-545D-473D-99A8-08D470C52D52}" presName="rootConnector" presStyleLbl="node1" presStyleIdx="2" presStyleCnt="3"/>
      <dgm:spPr/>
    </dgm:pt>
    <dgm:pt modelId="{DAAAF759-B602-4165-B5AF-C381F1AB9151}" type="pres">
      <dgm:prSet presAssocID="{F2F3BD98-545D-473D-99A8-08D470C52D52}" presName="childShape" presStyleCnt="0"/>
      <dgm:spPr/>
    </dgm:pt>
    <dgm:pt modelId="{26C2BC30-D435-414B-A114-E0598759E751}" type="pres">
      <dgm:prSet presAssocID="{A8DE0352-A4DE-42C1-955F-FBED0E4E0FFF}" presName="Name13" presStyleLbl="parChTrans1D2" presStyleIdx="2" presStyleCnt="3"/>
      <dgm:spPr/>
    </dgm:pt>
    <dgm:pt modelId="{1626840A-6C01-4EB2-BBB2-B091FE8E2A46}" type="pres">
      <dgm:prSet presAssocID="{60A5F84A-4298-48FC-A2B3-15DEA503639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0E5FB02-2F81-451F-864D-E83AC0973F1B}" srcId="{8F673024-0D95-4B03-B429-BE7ED6B742A6}" destId="{F2F3BD98-545D-473D-99A8-08D470C52D52}" srcOrd="2" destOrd="0" parTransId="{D85DC556-9F3D-4034-83FD-ABF2A67677BB}" sibTransId="{8A08C6E2-BDE1-40F7-8799-036A405F2E33}"/>
    <dgm:cxn modelId="{1E12D80D-4C01-474F-BA70-46327DEBD684}" srcId="{F2F3BD98-545D-473D-99A8-08D470C52D52}" destId="{60A5F84A-4298-48FC-A2B3-15DEA5036393}" srcOrd="0" destOrd="0" parTransId="{A8DE0352-A4DE-42C1-955F-FBED0E4E0FFF}" sibTransId="{7264381C-97CB-4895-A125-C8509ED37BE5}"/>
    <dgm:cxn modelId="{68EAE143-AB1E-4A25-9457-49AEA34A7C95}" type="presOf" srcId="{F2F3BD98-545D-473D-99A8-08D470C52D52}" destId="{B8640807-284C-487D-B0DA-8901DF74D09E}" srcOrd="0" destOrd="0" presId="urn:microsoft.com/office/officeart/2005/8/layout/hierarchy3"/>
    <dgm:cxn modelId="{558DDD67-A4D1-492B-8826-DFB95430382A}" type="presOf" srcId="{FF707EFE-0261-4AD0-89BA-E21BBCB55702}" destId="{DB5E3E5B-0050-4090-845E-708DA939E4EF}" srcOrd="0" destOrd="0" presId="urn:microsoft.com/office/officeart/2005/8/layout/hierarchy3"/>
    <dgm:cxn modelId="{D4BE5368-52DE-4261-87A9-750CFC1B3C80}" type="presOf" srcId="{A8597EF7-B777-4599-8EFC-DDB92E8A562E}" destId="{F35812EA-1E9D-4E41-964C-EBB9601EB245}" srcOrd="1" destOrd="0" presId="urn:microsoft.com/office/officeart/2005/8/layout/hierarchy3"/>
    <dgm:cxn modelId="{748DB14E-0C01-4636-AA46-CAE70ED3C1CD}" type="presOf" srcId="{A8DE0352-A4DE-42C1-955F-FBED0E4E0FFF}" destId="{26C2BC30-D435-414B-A114-E0598759E751}" srcOrd="0" destOrd="0" presId="urn:microsoft.com/office/officeart/2005/8/layout/hierarchy3"/>
    <dgm:cxn modelId="{2F9EF27F-0B7A-4583-A460-9E3EBEA835B6}" srcId="{FF707EFE-0261-4AD0-89BA-E21BBCB55702}" destId="{7EE5C38D-9EAD-4710-97B0-BB7EF3CEAB7F}" srcOrd="0" destOrd="0" parTransId="{EFBE467B-99F3-4443-9A71-7301B7B13F34}" sibTransId="{903CAB82-159F-4A0C-BE57-29C50AAE3D9C}"/>
    <dgm:cxn modelId="{F27C4A97-EA57-4404-ACEC-376587C5F8B6}" srcId="{8F673024-0D95-4B03-B429-BE7ED6B742A6}" destId="{FF707EFE-0261-4AD0-89BA-E21BBCB55702}" srcOrd="1" destOrd="0" parTransId="{C23ABC8F-A945-428E-B7D0-7E001634E306}" sibTransId="{3D30ACBB-1B19-47BE-9316-7003AACA1245}"/>
    <dgm:cxn modelId="{4F9DEE9A-B34A-49DA-BC76-9FD6778033B4}" srcId="{8F673024-0D95-4B03-B429-BE7ED6B742A6}" destId="{A8597EF7-B777-4599-8EFC-DDB92E8A562E}" srcOrd="0" destOrd="0" parTransId="{E01DB7EF-6BF0-4305-8951-21590E314D6D}" sibTransId="{C88B11FE-1CB6-4A76-87CA-3031A15CA168}"/>
    <dgm:cxn modelId="{78ED33A0-EE12-4DD5-9CF5-B1359D58C573}" type="presOf" srcId="{A8597EF7-B777-4599-8EFC-DDB92E8A562E}" destId="{1EAC1C62-A4A7-463E-99A9-8CC032CF3AD7}" srcOrd="0" destOrd="0" presId="urn:microsoft.com/office/officeart/2005/8/layout/hierarchy3"/>
    <dgm:cxn modelId="{69C743A4-0163-4336-959B-465DA5A955C9}" type="presOf" srcId="{9F60C4B4-C189-43E7-A11E-5801607ABEEF}" destId="{D878018E-A6CF-40C3-A277-84D4D338DB4D}" srcOrd="0" destOrd="0" presId="urn:microsoft.com/office/officeart/2005/8/layout/hierarchy3"/>
    <dgm:cxn modelId="{0386E2A7-DFC1-41DE-A6EB-AD3874EBDC5F}" type="presOf" srcId="{F2F3BD98-545D-473D-99A8-08D470C52D52}" destId="{E4C3952D-477E-4087-9B33-E2A80E1AF7AA}" srcOrd="1" destOrd="0" presId="urn:microsoft.com/office/officeart/2005/8/layout/hierarchy3"/>
    <dgm:cxn modelId="{1E6A91AF-8895-4B6D-AC4C-C54F15592162}" srcId="{A8597EF7-B777-4599-8EFC-DDB92E8A562E}" destId="{9F60C4B4-C189-43E7-A11E-5801607ABEEF}" srcOrd="0" destOrd="0" parTransId="{2D0163F9-773D-4526-BACB-F5C80E233B59}" sibTransId="{F028BF7A-35F1-409E-9244-B29ADFC2505E}"/>
    <dgm:cxn modelId="{8762B9AF-9512-4B9E-B975-3FC4E7F09763}" type="presOf" srcId="{7EE5C38D-9EAD-4710-97B0-BB7EF3CEAB7F}" destId="{584D08DB-EDA6-4C20-9318-857F06D8BE35}" srcOrd="0" destOrd="0" presId="urn:microsoft.com/office/officeart/2005/8/layout/hierarchy3"/>
    <dgm:cxn modelId="{C72D95B3-5D81-438A-87F6-2730DB462D2B}" type="presOf" srcId="{EFBE467B-99F3-4443-9A71-7301B7B13F34}" destId="{0F17517E-0D7B-4A57-A2FB-A1301E8C03F5}" srcOrd="0" destOrd="0" presId="urn:microsoft.com/office/officeart/2005/8/layout/hierarchy3"/>
    <dgm:cxn modelId="{F9C549C3-CCF9-47CF-BFEF-D188D08D7BCD}" type="presOf" srcId="{8F673024-0D95-4B03-B429-BE7ED6B742A6}" destId="{7124217A-485F-470D-A131-516C1980656D}" srcOrd="0" destOrd="0" presId="urn:microsoft.com/office/officeart/2005/8/layout/hierarchy3"/>
    <dgm:cxn modelId="{5B4818DC-C614-446A-8E61-E66FC4D0E4BB}" type="presOf" srcId="{2D0163F9-773D-4526-BACB-F5C80E233B59}" destId="{311AE30A-D91E-4699-A702-5C54E45E9DEF}" srcOrd="0" destOrd="0" presId="urn:microsoft.com/office/officeart/2005/8/layout/hierarchy3"/>
    <dgm:cxn modelId="{4E99F4DC-AEF1-4F97-9CA3-0512E4E85C8B}" type="presOf" srcId="{FF707EFE-0261-4AD0-89BA-E21BBCB55702}" destId="{6B530185-7487-4E32-BB83-7C9A3FD0FF14}" srcOrd="1" destOrd="0" presId="urn:microsoft.com/office/officeart/2005/8/layout/hierarchy3"/>
    <dgm:cxn modelId="{659E37EA-66DB-432C-BB1D-B8028C174A52}" type="presOf" srcId="{60A5F84A-4298-48FC-A2B3-15DEA5036393}" destId="{1626840A-6C01-4EB2-BBB2-B091FE8E2A46}" srcOrd="0" destOrd="0" presId="urn:microsoft.com/office/officeart/2005/8/layout/hierarchy3"/>
    <dgm:cxn modelId="{BC3B7C45-95BD-4252-96A9-5E9C21D9D3C2}" type="presParOf" srcId="{7124217A-485F-470D-A131-516C1980656D}" destId="{D51FBB09-B86E-406E-852A-0104EAFA4A6C}" srcOrd="0" destOrd="0" presId="urn:microsoft.com/office/officeart/2005/8/layout/hierarchy3"/>
    <dgm:cxn modelId="{086F957D-1CC8-4A2A-96B4-4A2999DBFDC3}" type="presParOf" srcId="{D51FBB09-B86E-406E-852A-0104EAFA4A6C}" destId="{C6E69849-D1D5-47B9-BA20-0C0814A736A5}" srcOrd="0" destOrd="0" presId="urn:microsoft.com/office/officeart/2005/8/layout/hierarchy3"/>
    <dgm:cxn modelId="{7D25673D-874C-48C6-8E15-03488630BBCA}" type="presParOf" srcId="{C6E69849-D1D5-47B9-BA20-0C0814A736A5}" destId="{1EAC1C62-A4A7-463E-99A9-8CC032CF3AD7}" srcOrd="0" destOrd="0" presId="urn:microsoft.com/office/officeart/2005/8/layout/hierarchy3"/>
    <dgm:cxn modelId="{1BC5442F-4408-4D3D-A51B-12ABDEC5B5FC}" type="presParOf" srcId="{C6E69849-D1D5-47B9-BA20-0C0814A736A5}" destId="{F35812EA-1E9D-4E41-964C-EBB9601EB245}" srcOrd="1" destOrd="0" presId="urn:microsoft.com/office/officeart/2005/8/layout/hierarchy3"/>
    <dgm:cxn modelId="{9D8FF40E-D389-4FA6-AD6E-AEFB12D01C80}" type="presParOf" srcId="{D51FBB09-B86E-406E-852A-0104EAFA4A6C}" destId="{DA395A7B-813F-4CBA-89A5-6F823D934143}" srcOrd="1" destOrd="0" presId="urn:microsoft.com/office/officeart/2005/8/layout/hierarchy3"/>
    <dgm:cxn modelId="{D1C4C9DE-9982-4E93-86D7-1A20D614E3C0}" type="presParOf" srcId="{DA395A7B-813F-4CBA-89A5-6F823D934143}" destId="{311AE30A-D91E-4699-A702-5C54E45E9DEF}" srcOrd="0" destOrd="0" presId="urn:microsoft.com/office/officeart/2005/8/layout/hierarchy3"/>
    <dgm:cxn modelId="{FF44925B-2F85-4AFF-9C58-B95B72F3CD6B}" type="presParOf" srcId="{DA395A7B-813F-4CBA-89A5-6F823D934143}" destId="{D878018E-A6CF-40C3-A277-84D4D338DB4D}" srcOrd="1" destOrd="0" presId="urn:microsoft.com/office/officeart/2005/8/layout/hierarchy3"/>
    <dgm:cxn modelId="{A38E0492-65ED-43CC-9848-546C3C9E4C03}" type="presParOf" srcId="{7124217A-485F-470D-A131-516C1980656D}" destId="{4D6B66F5-5A2D-4B6E-933D-BAD19AD1FF26}" srcOrd="1" destOrd="0" presId="urn:microsoft.com/office/officeart/2005/8/layout/hierarchy3"/>
    <dgm:cxn modelId="{FDD34D8B-0F46-4562-96BA-ED83A4114FBD}" type="presParOf" srcId="{4D6B66F5-5A2D-4B6E-933D-BAD19AD1FF26}" destId="{945D178C-C96A-4478-8803-98CF548CBE5E}" srcOrd="0" destOrd="0" presId="urn:microsoft.com/office/officeart/2005/8/layout/hierarchy3"/>
    <dgm:cxn modelId="{1FF324DE-2575-4FBB-A28F-AB5DA5F7DBBF}" type="presParOf" srcId="{945D178C-C96A-4478-8803-98CF548CBE5E}" destId="{DB5E3E5B-0050-4090-845E-708DA939E4EF}" srcOrd="0" destOrd="0" presId="urn:microsoft.com/office/officeart/2005/8/layout/hierarchy3"/>
    <dgm:cxn modelId="{62A9B555-CA10-4AEE-A2E4-5958B3D0128A}" type="presParOf" srcId="{945D178C-C96A-4478-8803-98CF548CBE5E}" destId="{6B530185-7487-4E32-BB83-7C9A3FD0FF14}" srcOrd="1" destOrd="0" presId="urn:microsoft.com/office/officeart/2005/8/layout/hierarchy3"/>
    <dgm:cxn modelId="{6C7EA5F2-DEE5-4B4E-AB6F-4DEF261DF5F2}" type="presParOf" srcId="{4D6B66F5-5A2D-4B6E-933D-BAD19AD1FF26}" destId="{FDF4340B-0D51-4AFE-A8AC-71DC1E9891C7}" srcOrd="1" destOrd="0" presId="urn:microsoft.com/office/officeart/2005/8/layout/hierarchy3"/>
    <dgm:cxn modelId="{F9F6558A-2C81-4347-8846-1B3BE204E7A6}" type="presParOf" srcId="{FDF4340B-0D51-4AFE-A8AC-71DC1E9891C7}" destId="{0F17517E-0D7B-4A57-A2FB-A1301E8C03F5}" srcOrd="0" destOrd="0" presId="urn:microsoft.com/office/officeart/2005/8/layout/hierarchy3"/>
    <dgm:cxn modelId="{5C30C4EC-21AA-427E-91DF-199970EEE5AE}" type="presParOf" srcId="{FDF4340B-0D51-4AFE-A8AC-71DC1E9891C7}" destId="{584D08DB-EDA6-4C20-9318-857F06D8BE35}" srcOrd="1" destOrd="0" presId="urn:microsoft.com/office/officeart/2005/8/layout/hierarchy3"/>
    <dgm:cxn modelId="{153247E1-4FAC-4C28-8C3E-B589EF97BBE7}" type="presParOf" srcId="{7124217A-485F-470D-A131-516C1980656D}" destId="{57616395-541E-4950-84B9-D37239822833}" srcOrd="2" destOrd="0" presId="urn:microsoft.com/office/officeart/2005/8/layout/hierarchy3"/>
    <dgm:cxn modelId="{21ADD652-8ED2-4A44-B2CD-B70598E066EC}" type="presParOf" srcId="{57616395-541E-4950-84B9-D37239822833}" destId="{1C4D953A-1DAC-4986-838C-1C17449A8290}" srcOrd="0" destOrd="0" presId="urn:microsoft.com/office/officeart/2005/8/layout/hierarchy3"/>
    <dgm:cxn modelId="{00E5FB46-3A95-4930-B1A6-CCDFE84A178C}" type="presParOf" srcId="{1C4D953A-1DAC-4986-838C-1C17449A8290}" destId="{B8640807-284C-487D-B0DA-8901DF74D09E}" srcOrd="0" destOrd="0" presId="urn:microsoft.com/office/officeart/2005/8/layout/hierarchy3"/>
    <dgm:cxn modelId="{7B0BC9CB-7635-431B-969F-A3AC19B3A654}" type="presParOf" srcId="{1C4D953A-1DAC-4986-838C-1C17449A8290}" destId="{E4C3952D-477E-4087-9B33-E2A80E1AF7AA}" srcOrd="1" destOrd="0" presId="urn:microsoft.com/office/officeart/2005/8/layout/hierarchy3"/>
    <dgm:cxn modelId="{295BDAE1-D047-4A6D-A2BB-B71256E19E74}" type="presParOf" srcId="{57616395-541E-4950-84B9-D37239822833}" destId="{DAAAF759-B602-4165-B5AF-C381F1AB9151}" srcOrd="1" destOrd="0" presId="urn:microsoft.com/office/officeart/2005/8/layout/hierarchy3"/>
    <dgm:cxn modelId="{9D5DE87D-17B3-4731-93D5-5AED7C812D21}" type="presParOf" srcId="{DAAAF759-B602-4165-B5AF-C381F1AB9151}" destId="{26C2BC30-D435-414B-A114-E0598759E751}" srcOrd="0" destOrd="0" presId="urn:microsoft.com/office/officeart/2005/8/layout/hierarchy3"/>
    <dgm:cxn modelId="{56BFE094-6746-47BE-8A24-9862A57EC3D9}" type="presParOf" srcId="{DAAAF759-B602-4165-B5AF-C381F1AB9151}" destId="{1626840A-6C01-4EB2-BBB2-B091FE8E2A4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A784B0-51F7-446C-A950-7BC1473FECEE}" type="doc">
      <dgm:prSet loTypeId="urn:microsoft.com/office/officeart/2005/8/layout/vList5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585E6AA-79C2-48FE-9298-841BF716A21A}">
      <dgm:prSet/>
      <dgm:spPr/>
      <dgm:t>
        <a:bodyPr/>
        <a:lstStyle/>
        <a:p>
          <a:r>
            <a:rPr lang="en-US" i="1"/>
            <a:t>public class Tests : IDisposable</a:t>
          </a:r>
          <a:endParaRPr lang="en-US"/>
        </a:p>
      </dgm:t>
    </dgm:pt>
    <dgm:pt modelId="{17103112-3C34-428E-9CC7-C2860AAC450A}" type="parTrans" cxnId="{0EA9584A-56C3-4868-A2F2-2FA4E10F2D0E}">
      <dgm:prSet/>
      <dgm:spPr/>
      <dgm:t>
        <a:bodyPr/>
        <a:lstStyle/>
        <a:p>
          <a:endParaRPr lang="en-US"/>
        </a:p>
      </dgm:t>
    </dgm:pt>
    <dgm:pt modelId="{10285268-C7F6-4CE6-ABDF-C9B4DBB21417}" type="sibTrans" cxnId="{0EA9584A-56C3-4868-A2F2-2FA4E10F2D0E}">
      <dgm:prSet/>
      <dgm:spPr/>
      <dgm:t>
        <a:bodyPr/>
        <a:lstStyle/>
        <a:p>
          <a:endParaRPr lang="en-US"/>
        </a:p>
      </dgm:t>
    </dgm:pt>
    <dgm:pt modelId="{4FB357E8-1230-43C5-A641-D7D49F50C3FE}">
      <dgm:prSet/>
      <dgm:spPr/>
      <dgm:t>
        <a:bodyPr/>
        <a:lstStyle/>
        <a:p>
          <a:r>
            <a:rPr lang="en-US" i="1"/>
            <a:t>{</a:t>
          </a:r>
          <a:endParaRPr lang="en-US"/>
        </a:p>
      </dgm:t>
    </dgm:pt>
    <dgm:pt modelId="{F5AE3B85-AAEC-4EF7-A6E6-B2D9F5DD74BF}" type="parTrans" cxnId="{5F9E7C73-1422-4F2D-9749-FD1A30DE610E}">
      <dgm:prSet/>
      <dgm:spPr/>
      <dgm:t>
        <a:bodyPr/>
        <a:lstStyle/>
        <a:p>
          <a:endParaRPr lang="en-US"/>
        </a:p>
      </dgm:t>
    </dgm:pt>
    <dgm:pt modelId="{1ACB30BD-CA8E-4AEC-8E74-1FC34AA25D49}" type="sibTrans" cxnId="{5F9E7C73-1422-4F2D-9749-FD1A30DE610E}">
      <dgm:prSet/>
      <dgm:spPr/>
      <dgm:t>
        <a:bodyPr/>
        <a:lstStyle/>
        <a:p>
          <a:endParaRPr lang="en-US"/>
        </a:p>
      </dgm:t>
    </dgm:pt>
    <dgm:pt modelId="{98DC115D-9F41-42D4-85D9-90B204CA8691}">
      <dgm:prSet/>
      <dgm:spPr/>
      <dgm:t>
        <a:bodyPr/>
        <a:lstStyle/>
        <a:p>
          <a:r>
            <a:rPr lang="en-US" i="1"/>
            <a:t>public IWebDriver driver;</a:t>
          </a:r>
          <a:endParaRPr lang="en-US"/>
        </a:p>
      </dgm:t>
    </dgm:pt>
    <dgm:pt modelId="{7B9BCA1D-1955-4EB3-B8BF-42E8E67E8FF8}" type="parTrans" cxnId="{B8A78202-E049-49D9-ADC3-2CF1B0BEBAAB}">
      <dgm:prSet/>
      <dgm:spPr/>
      <dgm:t>
        <a:bodyPr/>
        <a:lstStyle/>
        <a:p>
          <a:endParaRPr lang="en-US"/>
        </a:p>
      </dgm:t>
    </dgm:pt>
    <dgm:pt modelId="{9FBB30CC-E75F-4E94-BF4E-794A2EF22F12}" type="sibTrans" cxnId="{B8A78202-E049-49D9-ADC3-2CF1B0BEBAAB}">
      <dgm:prSet/>
      <dgm:spPr/>
      <dgm:t>
        <a:bodyPr/>
        <a:lstStyle/>
        <a:p>
          <a:endParaRPr lang="en-US"/>
        </a:p>
      </dgm:t>
    </dgm:pt>
    <dgm:pt modelId="{4FE72B2A-EF07-46D5-B64E-2959C4433494}">
      <dgm:prSet/>
      <dgm:spPr/>
      <dgm:t>
        <a:bodyPr/>
        <a:lstStyle/>
        <a:p>
          <a:r>
            <a:rPr lang="en-US" i="1"/>
            <a:t>public Tests() {</a:t>
          </a:r>
          <a:endParaRPr lang="en-US"/>
        </a:p>
      </dgm:t>
    </dgm:pt>
    <dgm:pt modelId="{E78A9307-BFBD-4118-A54B-C3789A428C46}" type="parTrans" cxnId="{B90689D9-C1E6-49D6-9E13-E97450C877C3}">
      <dgm:prSet/>
      <dgm:spPr/>
      <dgm:t>
        <a:bodyPr/>
        <a:lstStyle/>
        <a:p>
          <a:endParaRPr lang="en-US"/>
        </a:p>
      </dgm:t>
    </dgm:pt>
    <dgm:pt modelId="{25EEED46-07D1-4B64-A21E-FFE4FD73104C}" type="sibTrans" cxnId="{B90689D9-C1E6-49D6-9E13-E97450C877C3}">
      <dgm:prSet/>
      <dgm:spPr/>
      <dgm:t>
        <a:bodyPr/>
        <a:lstStyle/>
        <a:p>
          <a:endParaRPr lang="en-US"/>
        </a:p>
      </dgm:t>
    </dgm:pt>
    <dgm:pt modelId="{17C6601E-2AF9-4A67-9754-FE07467A7F41}">
      <dgm:prSet/>
      <dgm:spPr/>
      <dgm:t>
        <a:bodyPr/>
        <a:lstStyle/>
        <a:p>
          <a:r>
            <a:rPr lang="en-US" i="1"/>
            <a:t>try{</a:t>
          </a:r>
          <a:endParaRPr lang="en-US"/>
        </a:p>
      </dgm:t>
    </dgm:pt>
    <dgm:pt modelId="{FFA01DBD-A165-4F6E-84C9-35506F1FC350}" type="parTrans" cxnId="{F0BAC621-B6F7-40B7-A8AD-A3EE259A35B7}">
      <dgm:prSet/>
      <dgm:spPr/>
      <dgm:t>
        <a:bodyPr/>
        <a:lstStyle/>
        <a:p>
          <a:endParaRPr lang="en-US"/>
        </a:p>
      </dgm:t>
    </dgm:pt>
    <dgm:pt modelId="{5D263A3E-555F-4AE3-BE78-6D8CDDDB6BA2}" type="sibTrans" cxnId="{F0BAC621-B6F7-40B7-A8AD-A3EE259A35B7}">
      <dgm:prSet/>
      <dgm:spPr/>
      <dgm:t>
        <a:bodyPr/>
        <a:lstStyle/>
        <a:p>
          <a:endParaRPr lang="en-US"/>
        </a:p>
      </dgm:t>
    </dgm:pt>
    <dgm:pt modelId="{600E84DC-23D2-46B1-85AF-D971742FDC46}">
      <dgm:prSet/>
      <dgm:spPr/>
      <dgm:t>
        <a:bodyPr/>
        <a:lstStyle/>
        <a:p>
          <a:r>
            <a:rPr lang="en-US" i="1"/>
            <a:t>driver = new ChromeDriver();</a:t>
          </a:r>
          <a:endParaRPr lang="en-US"/>
        </a:p>
      </dgm:t>
    </dgm:pt>
    <dgm:pt modelId="{63F6017F-D91D-4F04-A65E-FD7D64666845}" type="parTrans" cxnId="{70C4023F-725A-485A-AA90-2DEAD5CD3C36}">
      <dgm:prSet/>
      <dgm:spPr/>
      <dgm:t>
        <a:bodyPr/>
        <a:lstStyle/>
        <a:p>
          <a:endParaRPr lang="en-US"/>
        </a:p>
      </dgm:t>
    </dgm:pt>
    <dgm:pt modelId="{338D85D3-4ACC-40FF-9B4A-1048E30D725D}" type="sibTrans" cxnId="{70C4023F-725A-485A-AA90-2DEAD5CD3C36}">
      <dgm:prSet/>
      <dgm:spPr/>
      <dgm:t>
        <a:bodyPr/>
        <a:lstStyle/>
        <a:p>
          <a:endParaRPr lang="en-US"/>
        </a:p>
      </dgm:t>
    </dgm:pt>
    <dgm:pt modelId="{894C0236-3702-46E4-8BD0-D91FDD363988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FB0A2B8D-F48D-4771-A4CD-BCE73CC3DCF2}" type="parTrans" cxnId="{BE16D8CE-9D5F-41BE-AF11-534EF56CAA59}">
      <dgm:prSet/>
      <dgm:spPr/>
      <dgm:t>
        <a:bodyPr/>
        <a:lstStyle/>
        <a:p>
          <a:endParaRPr lang="en-US"/>
        </a:p>
      </dgm:t>
    </dgm:pt>
    <dgm:pt modelId="{9E290082-E5B5-4A43-A233-DAAAFFC6D212}" type="sibTrans" cxnId="{BE16D8CE-9D5F-41BE-AF11-534EF56CAA59}">
      <dgm:prSet/>
      <dgm:spPr/>
      <dgm:t>
        <a:bodyPr/>
        <a:lstStyle/>
        <a:p>
          <a:endParaRPr lang="en-US"/>
        </a:p>
      </dgm:t>
    </dgm:pt>
    <dgm:pt modelId="{2C0A500E-882E-4D77-89C2-D1C2B5A0507C}">
      <dgm:prSet/>
      <dgm:spPr/>
      <dgm:t>
        <a:bodyPr/>
        <a:lstStyle/>
        <a:p>
          <a:r>
            <a:rPr lang="en-US" i="1"/>
            <a:t>catch (Exception e) {</a:t>
          </a:r>
          <a:endParaRPr lang="en-US"/>
        </a:p>
      </dgm:t>
    </dgm:pt>
    <dgm:pt modelId="{09817715-C8ED-40DE-B500-0F403FBEE3A3}" type="parTrans" cxnId="{41393D31-1072-4B5B-8C76-854D2B94AF93}">
      <dgm:prSet/>
      <dgm:spPr/>
      <dgm:t>
        <a:bodyPr/>
        <a:lstStyle/>
        <a:p>
          <a:endParaRPr lang="en-US"/>
        </a:p>
      </dgm:t>
    </dgm:pt>
    <dgm:pt modelId="{E7B25AF5-0E0A-43CE-85D8-267C18DF9F81}" type="sibTrans" cxnId="{41393D31-1072-4B5B-8C76-854D2B94AF93}">
      <dgm:prSet/>
      <dgm:spPr/>
      <dgm:t>
        <a:bodyPr/>
        <a:lstStyle/>
        <a:p>
          <a:endParaRPr lang="en-US"/>
        </a:p>
      </dgm:t>
    </dgm:pt>
    <dgm:pt modelId="{50C9A723-BCDD-49B9-9EE5-968D2FD16423}">
      <dgm:prSet/>
      <dgm:spPr/>
      <dgm:t>
        <a:bodyPr/>
        <a:lstStyle/>
        <a:p>
          <a:r>
            <a:rPr lang="en-US" i="1"/>
            <a:t>Console.WriteLine("exception" +e);</a:t>
          </a:r>
          <a:endParaRPr lang="en-US"/>
        </a:p>
      </dgm:t>
    </dgm:pt>
    <dgm:pt modelId="{0CAC4175-BEDC-4C0E-9E60-CE4D88132604}" type="parTrans" cxnId="{CE25880F-1659-4689-8DC2-F1B5A7D52891}">
      <dgm:prSet/>
      <dgm:spPr/>
      <dgm:t>
        <a:bodyPr/>
        <a:lstStyle/>
        <a:p>
          <a:endParaRPr lang="en-US"/>
        </a:p>
      </dgm:t>
    </dgm:pt>
    <dgm:pt modelId="{6FD8E5B4-238A-4821-BA1A-04777C700600}" type="sibTrans" cxnId="{CE25880F-1659-4689-8DC2-F1B5A7D52891}">
      <dgm:prSet/>
      <dgm:spPr/>
      <dgm:t>
        <a:bodyPr/>
        <a:lstStyle/>
        <a:p>
          <a:endParaRPr lang="en-US"/>
        </a:p>
      </dgm:t>
    </dgm:pt>
    <dgm:pt modelId="{7819F8B7-10E0-44A4-960C-A527F8707BF3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46CD81EF-98A8-438A-B975-445E88C06068}" type="parTrans" cxnId="{0CECE061-A8F5-4218-B6FC-FDABB0B09DAC}">
      <dgm:prSet/>
      <dgm:spPr/>
      <dgm:t>
        <a:bodyPr/>
        <a:lstStyle/>
        <a:p>
          <a:endParaRPr lang="en-US"/>
        </a:p>
      </dgm:t>
    </dgm:pt>
    <dgm:pt modelId="{59BBDA1D-841D-4168-BBA3-DE1C101AEFE2}" type="sibTrans" cxnId="{0CECE061-A8F5-4218-B6FC-FDABB0B09DAC}">
      <dgm:prSet/>
      <dgm:spPr/>
      <dgm:t>
        <a:bodyPr/>
        <a:lstStyle/>
        <a:p>
          <a:endParaRPr lang="en-US"/>
        </a:p>
      </dgm:t>
    </dgm:pt>
    <dgm:pt modelId="{141219B2-B40C-4426-908A-57D8D2B4724F}">
      <dgm:prSet/>
      <dgm:spPr/>
      <dgm:t>
        <a:bodyPr/>
        <a:lstStyle/>
        <a:p>
          <a:r>
            <a:rPr lang="en-US" i="1"/>
            <a:t>}</a:t>
          </a:r>
          <a:endParaRPr lang="en-US"/>
        </a:p>
      </dgm:t>
    </dgm:pt>
    <dgm:pt modelId="{C5363FA7-EC14-43A9-B5D9-13AFED8B91CF}" type="parTrans" cxnId="{A914C1F6-368C-468C-A0F9-0B32E65ECD42}">
      <dgm:prSet/>
      <dgm:spPr/>
      <dgm:t>
        <a:bodyPr/>
        <a:lstStyle/>
        <a:p>
          <a:endParaRPr lang="en-US"/>
        </a:p>
      </dgm:t>
    </dgm:pt>
    <dgm:pt modelId="{56AEEC9B-2A88-4865-841A-A6594C795458}" type="sibTrans" cxnId="{A914C1F6-368C-468C-A0F9-0B32E65ECD42}">
      <dgm:prSet/>
      <dgm:spPr/>
      <dgm:t>
        <a:bodyPr/>
        <a:lstStyle/>
        <a:p>
          <a:endParaRPr lang="en-US"/>
        </a:p>
      </dgm:t>
    </dgm:pt>
    <dgm:pt modelId="{53346E1C-6A66-4950-9F7F-452AB9958B63}" type="pres">
      <dgm:prSet presAssocID="{EAA784B0-51F7-446C-A950-7BC1473FECEE}" presName="Name0" presStyleCnt="0">
        <dgm:presLayoutVars>
          <dgm:dir/>
          <dgm:animLvl val="lvl"/>
          <dgm:resizeHandles val="exact"/>
        </dgm:presLayoutVars>
      </dgm:prSet>
      <dgm:spPr/>
    </dgm:pt>
    <dgm:pt modelId="{33F62539-E808-498C-BA75-F01A08C5E207}" type="pres">
      <dgm:prSet presAssocID="{8585E6AA-79C2-48FE-9298-841BF716A21A}" presName="linNode" presStyleCnt="0"/>
      <dgm:spPr/>
    </dgm:pt>
    <dgm:pt modelId="{419DEF56-B6CD-44C3-855D-CDAB47E06C92}" type="pres">
      <dgm:prSet presAssocID="{8585E6AA-79C2-48FE-9298-841BF716A21A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B5270D97-F97C-47C4-A5E4-DD877439217C}" type="pres">
      <dgm:prSet presAssocID="{10285268-C7F6-4CE6-ABDF-C9B4DBB21417}" presName="sp" presStyleCnt="0"/>
      <dgm:spPr/>
    </dgm:pt>
    <dgm:pt modelId="{F544AE5E-C6CE-4926-9213-77B9DA18B518}" type="pres">
      <dgm:prSet presAssocID="{4FB357E8-1230-43C5-A641-D7D49F50C3FE}" presName="linNode" presStyleCnt="0"/>
      <dgm:spPr/>
    </dgm:pt>
    <dgm:pt modelId="{AFB548E5-7308-40F0-B0A2-40916F44FB2D}" type="pres">
      <dgm:prSet presAssocID="{4FB357E8-1230-43C5-A641-D7D49F50C3FE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4E00CD48-248B-4DAF-A762-06945241BD10}" type="pres">
      <dgm:prSet presAssocID="{1ACB30BD-CA8E-4AEC-8E74-1FC34AA25D49}" presName="sp" presStyleCnt="0"/>
      <dgm:spPr/>
    </dgm:pt>
    <dgm:pt modelId="{429A4479-94E2-4196-8CF0-E8839E743F6B}" type="pres">
      <dgm:prSet presAssocID="{98DC115D-9F41-42D4-85D9-90B204CA8691}" presName="linNode" presStyleCnt="0"/>
      <dgm:spPr/>
    </dgm:pt>
    <dgm:pt modelId="{A522BC4A-5C76-4339-9B0C-241E6A1D1A6B}" type="pres">
      <dgm:prSet presAssocID="{98DC115D-9F41-42D4-85D9-90B204CA8691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02E0BDA4-0556-49EB-AC46-80B743D97BD0}" type="pres">
      <dgm:prSet presAssocID="{9FBB30CC-E75F-4E94-BF4E-794A2EF22F12}" presName="sp" presStyleCnt="0"/>
      <dgm:spPr/>
    </dgm:pt>
    <dgm:pt modelId="{04C3516E-1564-40F0-8701-94EDBE58A431}" type="pres">
      <dgm:prSet presAssocID="{4FE72B2A-EF07-46D5-B64E-2959C4433494}" presName="linNode" presStyleCnt="0"/>
      <dgm:spPr/>
    </dgm:pt>
    <dgm:pt modelId="{02E143BE-93C5-489F-A102-D1B7AB36653D}" type="pres">
      <dgm:prSet presAssocID="{4FE72B2A-EF07-46D5-B64E-2959C4433494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B36A508D-5E4A-4046-8FFB-D66375FB498E}" type="pres">
      <dgm:prSet presAssocID="{25EEED46-07D1-4B64-A21E-FFE4FD73104C}" presName="sp" presStyleCnt="0"/>
      <dgm:spPr/>
    </dgm:pt>
    <dgm:pt modelId="{89FF4961-893B-4637-9047-26700826E58A}" type="pres">
      <dgm:prSet presAssocID="{17C6601E-2AF9-4A67-9754-FE07467A7F41}" presName="linNode" presStyleCnt="0"/>
      <dgm:spPr/>
    </dgm:pt>
    <dgm:pt modelId="{E6DEF529-9C4A-4A3D-8BA3-C944A8BBB628}" type="pres">
      <dgm:prSet presAssocID="{17C6601E-2AF9-4A67-9754-FE07467A7F41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5192E072-C660-4580-810E-C28E6F034ED8}" type="pres">
      <dgm:prSet presAssocID="{5D263A3E-555F-4AE3-BE78-6D8CDDDB6BA2}" presName="sp" presStyleCnt="0"/>
      <dgm:spPr/>
    </dgm:pt>
    <dgm:pt modelId="{B2A7D767-AEB5-4211-9D11-CBC7019186A5}" type="pres">
      <dgm:prSet presAssocID="{600E84DC-23D2-46B1-85AF-D971742FDC46}" presName="linNode" presStyleCnt="0"/>
      <dgm:spPr/>
    </dgm:pt>
    <dgm:pt modelId="{19EBE0BF-C0A2-4ED5-93AD-2B9BDE82A668}" type="pres">
      <dgm:prSet presAssocID="{600E84DC-23D2-46B1-85AF-D971742FDC46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3A712C9C-93A9-45DF-9EC1-EF62FD9E010D}" type="pres">
      <dgm:prSet presAssocID="{338D85D3-4ACC-40FF-9B4A-1048E30D725D}" presName="sp" presStyleCnt="0"/>
      <dgm:spPr/>
    </dgm:pt>
    <dgm:pt modelId="{98CB2BCE-8614-4E58-98CB-26454BA3D46F}" type="pres">
      <dgm:prSet presAssocID="{894C0236-3702-46E4-8BD0-D91FDD363988}" presName="linNode" presStyleCnt="0"/>
      <dgm:spPr/>
    </dgm:pt>
    <dgm:pt modelId="{E5EC93C6-BF09-410C-A5EF-4A1265756435}" type="pres">
      <dgm:prSet presAssocID="{894C0236-3702-46E4-8BD0-D91FDD363988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95D357B6-344E-4432-A9CD-1D9CEC6BCBD3}" type="pres">
      <dgm:prSet presAssocID="{9E290082-E5B5-4A43-A233-DAAAFFC6D212}" presName="sp" presStyleCnt="0"/>
      <dgm:spPr/>
    </dgm:pt>
    <dgm:pt modelId="{5C8CFF82-9C5E-4F34-A6CC-4D7438A5D623}" type="pres">
      <dgm:prSet presAssocID="{2C0A500E-882E-4D77-89C2-D1C2B5A0507C}" presName="linNode" presStyleCnt="0"/>
      <dgm:spPr/>
    </dgm:pt>
    <dgm:pt modelId="{87C05AED-1758-4C27-8636-03CCE2228733}" type="pres">
      <dgm:prSet presAssocID="{2C0A500E-882E-4D77-89C2-D1C2B5A0507C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6D674023-24FD-4808-A13E-C00F27F5B0BC}" type="pres">
      <dgm:prSet presAssocID="{E7B25AF5-0E0A-43CE-85D8-267C18DF9F81}" presName="sp" presStyleCnt="0"/>
      <dgm:spPr/>
    </dgm:pt>
    <dgm:pt modelId="{4FBF53CD-898C-40FF-BA17-A0EDFCFC610C}" type="pres">
      <dgm:prSet presAssocID="{50C9A723-BCDD-49B9-9EE5-968D2FD16423}" presName="linNode" presStyleCnt="0"/>
      <dgm:spPr/>
    </dgm:pt>
    <dgm:pt modelId="{4754B9E9-63E9-4465-AEE6-0F7AB275CA14}" type="pres">
      <dgm:prSet presAssocID="{50C9A723-BCDD-49B9-9EE5-968D2FD16423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E5FF480E-3BED-4A64-A8DC-2C81A2988BD0}" type="pres">
      <dgm:prSet presAssocID="{6FD8E5B4-238A-4821-BA1A-04777C700600}" presName="sp" presStyleCnt="0"/>
      <dgm:spPr/>
    </dgm:pt>
    <dgm:pt modelId="{B1C64C05-EDFE-4140-A1B0-13162A401E1E}" type="pres">
      <dgm:prSet presAssocID="{7819F8B7-10E0-44A4-960C-A527F8707BF3}" presName="linNode" presStyleCnt="0"/>
      <dgm:spPr/>
    </dgm:pt>
    <dgm:pt modelId="{8E9DFF30-471F-4057-98B6-7221E08EACF5}" type="pres">
      <dgm:prSet presAssocID="{7819F8B7-10E0-44A4-960C-A527F8707BF3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84B72516-3766-45A5-BF8B-98099E07205C}" type="pres">
      <dgm:prSet presAssocID="{59BBDA1D-841D-4168-BBA3-DE1C101AEFE2}" presName="sp" presStyleCnt="0"/>
      <dgm:spPr/>
    </dgm:pt>
    <dgm:pt modelId="{4EC2768C-A5B2-404C-A7D2-61F224769377}" type="pres">
      <dgm:prSet presAssocID="{141219B2-B40C-4426-908A-57D8D2B4724F}" presName="linNode" presStyleCnt="0"/>
      <dgm:spPr/>
    </dgm:pt>
    <dgm:pt modelId="{570CADF0-7121-461D-871A-2427875256FA}" type="pres">
      <dgm:prSet presAssocID="{141219B2-B40C-4426-908A-57D8D2B4724F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B8A78202-E049-49D9-ADC3-2CF1B0BEBAAB}" srcId="{EAA784B0-51F7-446C-A950-7BC1473FECEE}" destId="{98DC115D-9F41-42D4-85D9-90B204CA8691}" srcOrd="2" destOrd="0" parTransId="{7B9BCA1D-1955-4EB3-B8BF-42E8E67E8FF8}" sibTransId="{9FBB30CC-E75F-4E94-BF4E-794A2EF22F12}"/>
    <dgm:cxn modelId="{5836C006-C951-4438-8327-A0182B3A973F}" type="presOf" srcId="{894C0236-3702-46E4-8BD0-D91FDD363988}" destId="{E5EC93C6-BF09-410C-A5EF-4A1265756435}" srcOrd="0" destOrd="0" presId="urn:microsoft.com/office/officeart/2005/8/layout/vList5"/>
    <dgm:cxn modelId="{D2BEAF08-9CD6-4B6D-9D26-D72D3E86B4CE}" type="presOf" srcId="{600E84DC-23D2-46B1-85AF-D971742FDC46}" destId="{19EBE0BF-C0A2-4ED5-93AD-2B9BDE82A668}" srcOrd="0" destOrd="0" presId="urn:microsoft.com/office/officeart/2005/8/layout/vList5"/>
    <dgm:cxn modelId="{CE25880F-1659-4689-8DC2-F1B5A7D52891}" srcId="{EAA784B0-51F7-446C-A950-7BC1473FECEE}" destId="{50C9A723-BCDD-49B9-9EE5-968D2FD16423}" srcOrd="8" destOrd="0" parTransId="{0CAC4175-BEDC-4C0E-9E60-CE4D88132604}" sibTransId="{6FD8E5B4-238A-4821-BA1A-04777C700600}"/>
    <dgm:cxn modelId="{F0BAC621-B6F7-40B7-A8AD-A3EE259A35B7}" srcId="{EAA784B0-51F7-446C-A950-7BC1473FECEE}" destId="{17C6601E-2AF9-4A67-9754-FE07467A7F41}" srcOrd="4" destOrd="0" parTransId="{FFA01DBD-A165-4F6E-84C9-35506F1FC350}" sibTransId="{5D263A3E-555F-4AE3-BE78-6D8CDDDB6BA2}"/>
    <dgm:cxn modelId="{41393D31-1072-4B5B-8C76-854D2B94AF93}" srcId="{EAA784B0-51F7-446C-A950-7BC1473FECEE}" destId="{2C0A500E-882E-4D77-89C2-D1C2B5A0507C}" srcOrd="7" destOrd="0" parTransId="{09817715-C8ED-40DE-B500-0F403FBEE3A3}" sibTransId="{E7B25AF5-0E0A-43CE-85D8-267C18DF9F81}"/>
    <dgm:cxn modelId="{9C42A039-6141-4380-AD38-CEF750ECB536}" type="presOf" srcId="{98DC115D-9F41-42D4-85D9-90B204CA8691}" destId="{A522BC4A-5C76-4339-9B0C-241E6A1D1A6B}" srcOrd="0" destOrd="0" presId="urn:microsoft.com/office/officeart/2005/8/layout/vList5"/>
    <dgm:cxn modelId="{70C4023F-725A-485A-AA90-2DEAD5CD3C36}" srcId="{EAA784B0-51F7-446C-A950-7BC1473FECEE}" destId="{600E84DC-23D2-46B1-85AF-D971742FDC46}" srcOrd="5" destOrd="0" parTransId="{63F6017F-D91D-4F04-A65E-FD7D64666845}" sibTransId="{338D85D3-4ACC-40FF-9B4A-1048E30D725D}"/>
    <dgm:cxn modelId="{7747D740-BBF7-45B6-825F-7109E865ACD8}" type="presOf" srcId="{4FB357E8-1230-43C5-A641-D7D49F50C3FE}" destId="{AFB548E5-7308-40F0-B0A2-40916F44FB2D}" srcOrd="0" destOrd="0" presId="urn:microsoft.com/office/officeart/2005/8/layout/vList5"/>
    <dgm:cxn modelId="{0CECE061-A8F5-4218-B6FC-FDABB0B09DAC}" srcId="{EAA784B0-51F7-446C-A950-7BC1473FECEE}" destId="{7819F8B7-10E0-44A4-960C-A527F8707BF3}" srcOrd="9" destOrd="0" parTransId="{46CD81EF-98A8-438A-B975-445E88C06068}" sibTransId="{59BBDA1D-841D-4168-BBA3-DE1C101AEFE2}"/>
    <dgm:cxn modelId="{C0A5C049-5D7D-49D7-AE66-769F37F87324}" type="presOf" srcId="{141219B2-B40C-4426-908A-57D8D2B4724F}" destId="{570CADF0-7121-461D-871A-2427875256FA}" srcOrd="0" destOrd="0" presId="urn:microsoft.com/office/officeart/2005/8/layout/vList5"/>
    <dgm:cxn modelId="{6E5E684A-D446-47D4-9C6A-405232343D9E}" type="presOf" srcId="{7819F8B7-10E0-44A4-960C-A527F8707BF3}" destId="{8E9DFF30-471F-4057-98B6-7221E08EACF5}" srcOrd="0" destOrd="0" presId="urn:microsoft.com/office/officeart/2005/8/layout/vList5"/>
    <dgm:cxn modelId="{0EA9584A-56C3-4868-A2F2-2FA4E10F2D0E}" srcId="{EAA784B0-51F7-446C-A950-7BC1473FECEE}" destId="{8585E6AA-79C2-48FE-9298-841BF716A21A}" srcOrd="0" destOrd="0" parTransId="{17103112-3C34-428E-9CC7-C2860AAC450A}" sibTransId="{10285268-C7F6-4CE6-ABDF-C9B4DBB21417}"/>
    <dgm:cxn modelId="{DFD5BD6B-516C-40EB-B2A0-1583F7037FD4}" type="presOf" srcId="{50C9A723-BCDD-49B9-9EE5-968D2FD16423}" destId="{4754B9E9-63E9-4465-AEE6-0F7AB275CA14}" srcOrd="0" destOrd="0" presId="urn:microsoft.com/office/officeart/2005/8/layout/vList5"/>
    <dgm:cxn modelId="{5F9E7C73-1422-4F2D-9749-FD1A30DE610E}" srcId="{EAA784B0-51F7-446C-A950-7BC1473FECEE}" destId="{4FB357E8-1230-43C5-A641-D7D49F50C3FE}" srcOrd="1" destOrd="0" parTransId="{F5AE3B85-AAEC-4EF7-A6E6-B2D9F5DD74BF}" sibTransId="{1ACB30BD-CA8E-4AEC-8E74-1FC34AA25D49}"/>
    <dgm:cxn modelId="{5F494558-BC13-4A33-98A7-694ACEF5AF09}" type="presOf" srcId="{2C0A500E-882E-4D77-89C2-D1C2B5A0507C}" destId="{87C05AED-1758-4C27-8636-03CCE2228733}" srcOrd="0" destOrd="0" presId="urn:microsoft.com/office/officeart/2005/8/layout/vList5"/>
    <dgm:cxn modelId="{DDAE937B-A02A-4A91-B353-7EA109FB6D5C}" type="presOf" srcId="{8585E6AA-79C2-48FE-9298-841BF716A21A}" destId="{419DEF56-B6CD-44C3-855D-CDAB47E06C92}" srcOrd="0" destOrd="0" presId="urn:microsoft.com/office/officeart/2005/8/layout/vList5"/>
    <dgm:cxn modelId="{FFC1828E-655A-4676-8C14-9AEE0DC7A047}" type="presOf" srcId="{17C6601E-2AF9-4A67-9754-FE07467A7F41}" destId="{E6DEF529-9C4A-4A3D-8BA3-C944A8BBB628}" srcOrd="0" destOrd="0" presId="urn:microsoft.com/office/officeart/2005/8/layout/vList5"/>
    <dgm:cxn modelId="{9EACE890-F660-454F-9A3F-5B558806DCB8}" type="presOf" srcId="{EAA784B0-51F7-446C-A950-7BC1473FECEE}" destId="{53346E1C-6A66-4950-9F7F-452AB9958B63}" srcOrd="0" destOrd="0" presId="urn:microsoft.com/office/officeart/2005/8/layout/vList5"/>
    <dgm:cxn modelId="{BE16D8CE-9D5F-41BE-AF11-534EF56CAA59}" srcId="{EAA784B0-51F7-446C-A950-7BC1473FECEE}" destId="{894C0236-3702-46E4-8BD0-D91FDD363988}" srcOrd="6" destOrd="0" parTransId="{FB0A2B8D-F48D-4771-A4CD-BCE73CC3DCF2}" sibTransId="{9E290082-E5B5-4A43-A233-DAAAFFC6D212}"/>
    <dgm:cxn modelId="{B90689D9-C1E6-49D6-9E13-E97450C877C3}" srcId="{EAA784B0-51F7-446C-A950-7BC1473FECEE}" destId="{4FE72B2A-EF07-46D5-B64E-2959C4433494}" srcOrd="3" destOrd="0" parTransId="{E78A9307-BFBD-4118-A54B-C3789A428C46}" sibTransId="{25EEED46-07D1-4B64-A21E-FFE4FD73104C}"/>
    <dgm:cxn modelId="{4F504BE4-FEED-4F75-B166-423AA77D30A4}" type="presOf" srcId="{4FE72B2A-EF07-46D5-B64E-2959C4433494}" destId="{02E143BE-93C5-489F-A102-D1B7AB36653D}" srcOrd="0" destOrd="0" presId="urn:microsoft.com/office/officeart/2005/8/layout/vList5"/>
    <dgm:cxn modelId="{A914C1F6-368C-468C-A0F9-0B32E65ECD42}" srcId="{EAA784B0-51F7-446C-A950-7BC1473FECEE}" destId="{141219B2-B40C-4426-908A-57D8D2B4724F}" srcOrd="10" destOrd="0" parTransId="{C5363FA7-EC14-43A9-B5D9-13AFED8B91CF}" sibTransId="{56AEEC9B-2A88-4865-841A-A6594C795458}"/>
    <dgm:cxn modelId="{B966FD5F-294D-44AF-AA71-03FB35D9F73C}" type="presParOf" srcId="{53346E1C-6A66-4950-9F7F-452AB9958B63}" destId="{33F62539-E808-498C-BA75-F01A08C5E207}" srcOrd="0" destOrd="0" presId="urn:microsoft.com/office/officeart/2005/8/layout/vList5"/>
    <dgm:cxn modelId="{3DF906ED-E723-4363-9FB4-D6A92ABB24B6}" type="presParOf" srcId="{33F62539-E808-498C-BA75-F01A08C5E207}" destId="{419DEF56-B6CD-44C3-855D-CDAB47E06C92}" srcOrd="0" destOrd="0" presId="urn:microsoft.com/office/officeart/2005/8/layout/vList5"/>
    <dgm:cxn modelId="{DB12F6F7-E6DA-4413-BD4A-A61A76F8BF36}" type="presParOf" srcId="{53346E1C-6A66-4950-9F7F-452AB9958B63}" destId="{B5270D97-F97C-47C4-A5E4-DD877439217C}" srcOrd="1" destOrd="0" presId="urn:microsoft.com/office/officeart/2005/8/layout/vList5"/>
    <dgm:cxn modelId="{4F6418D7-28F9-4C5E-B478-435689E23876}" type="presParOf" srcId="{53346E1C-6A66-4950-9F7F-452AB9958B63}" destId="{F544AE5E-C6CE-4926-9213-77B9DA18B518}" srcOrd="2" destOrd="0" presId="urn:microsoft.com/office/officeart/2005/8/layout/vList5"/>
    <dgm:cxn modelId="{3BFF2856-4943-407C-81FA-04588457880C}" type="presParOf" srcId="{F544AE5E-C6CE-4926-9213-77B9DA18B518}" destId="{AFB548E5-7308-40F0-B0A2-40916F44FB2D}" srcOrd="0" destOrd="0" presId="urn:microsoft.com/office/officeart/2005/8/layout/vList5"/>
    <dgm:cxn modelId="{C77B7020-7ABD-4AE4-A5B0-5CA72A59A37F}" type="presParOf" srcId="{53346E1C-6A66-4950-9F7F-452AB9958B63}" destId="{4E00CD48-248B-4DAF-A762-06945241BD10}" srcOrd="3" destOrd="0" presId="urn:microsoft.com/office/officeart/2005/8/layout/vList5"/>
    <dgm:cxn modelId="{A3724764-F2BE-4B9B-BB23-4C3E3A6FCD92}" type="presParOf" srcId="{53346E1C-6A66-4950-9F7F-452AB9958B63}" destId="{429A4479-94E2-4196-8CF0-E8839E743F6B}" srcOrd="4" destOrd="0" presId="urn:microsoft.com/office/officeart/2005/8/layout/vList5"/>
    <dgm:cxn modelId="{EE3EAA20-D11A-4C5A-AF46-8D7CC70F19AF}" type="presParOf" srcId="{429A4479-94E2-4196-8CF0-E8839E743F6B}" destId="{A522BC4A-5C76-4339-9B0C-241E6A1D1A6B}" srcOrd="0" destOrd="0" presId="urn:microsoft.com/office/officeart/2005/8/layout/vList5"/>
    <dgm:cxn modelId="{547EED27-310E-45F3-AEA4-B2B956EA844C}" type="presParOf" srcId="{53346E1C-6A66-4950-9F7F-452AB9958B63}" destId="{02E0BDA4-0556-49EB-AC46-80B743D97BD0}" srcOrd="5" destOrd="0" presId="urn:microsoft.com/office/officeart/2005/8/layout/vList5"/>
    <dgm:cxn modelId="{87E79AA9-9BDB-450E-8A9F-4FAA2A68BB34}" type="presParOf" srcId="{53346E1C-6A66-4950-9F7F-452AB9958B63}" destId="{04C3516E-1564-40F0-8701-94EDBE58A431}" srcOrd="6" destOrd="0" presId="urn:microsoft.com/office/officeart/2005/8/layout/vList5"/>
    <dgm:cxn modelId="{8CED0AD2-D8B9-4B71-939C-984843A8F492}" type="presParOf" srcId="{04C3516E-1564-40F0-8701-94EDBE58A431}" destId="{02E143BE-93C5-489F-A102-D1B7AB36653D}" srcOrd="0" destOrd="0" presId="urn:microsoft.com/office/officeart/2005/8/layout/vList5"/>
    <dgm:cxn modelId="{A8BF7E38-EB64-43D4-817A-76EE66DF9DF3}" type="presParOf" srcId="{53346E1C-6A66-4950-9F7F-452AB9958B63}" destId="{B36A508D-5E4A-4046-8FFB-D66375FB498E}" srcOrd="7" destOrd="0" presId="urn:microsoft.com/office/officeart/2005/8/layout/vList5"/>
    <dgm:cxn modelId="{404AE3CB-98FF-4F73-B7DF-87A7D3D2D495}" type="presParOf" srcId="{53346E1C-6A66-4950-9F7F-452AB9958B63}" destId="{89FF4961-893B-4637-9047-26700826E58A}" srcOrd="8" destOrd="0" presId="urn:microsoft.com/office/officeart/2005/8/layout/vList5"/>
    <dgm:cxn modelId="{F702C1F5-1650-4311-BCA9-C9EE1BCCE47D}" type="presParOf" srcId="{89FF4961-893B-4637-9047-26700826E58A}" destId="{E6DEF529-9C4A-4A3D-8BA3-C944A8BBB628}" srcOrd="0" destOrd="0" presId="urn:microsoft.com/office/officeart/2005/8/layout/vList5"/>
    <dgm:cxn modelId="{D7C60FDF-7CBA-43F9-B027-41A7325D2181}" type="presParOf" srcId="{53346E1C-6A66-4950-9F7F-452AB9958B63}" destId="{5192E072-C660-4580-810E-C28E6F034ED8}" srcOrd="9" destOrd="0" presId="urn:microsoft.com/office/officeart/2005/8/layout/vList5"/>
    <dgm:cxn modelId="{BFBCEDB2-84F8-420F-B7EF-99196ACC2A02}" type="presParOf" srcId="{53346E1C-6A66-4950-9F7F-452AB9958B63}" destId="{B2A7D767-AEB5-4211-9D11-CBC7019186A5}" srcOrd="10" destOrd="0" presId="urn:microsoft.com/office/officeart/2005/8/layout/vList5"/>
    <dgm:cxn modelId="{3542FAA4-B5DB-473F-90C4-0BE62467F6EF}" type="presParOf" srcId="{B2A7D767-AEB5-4211-9D11-CBC7019186A5}" destId="{19EBE0BF-C0A2-4ED5-93AD-2B9BDE82A668}" srcOrd="0" destOrd="0" presId="urn:microsoft.com/office/officeart/2005/8/layout/vList5"/>
    <dgm:cxn modelId="{8230AFC1-39D6-4B2C-BD1F-0468E56AF8E7}" type="presParOf" srcId="{53346E1C-6A66-4950-9F7F-452AB9958B63}" destId="{3A712C9C-93A9-45DF-9EC1-EF62FD9E010D}" srcOrd="11" destOrd="0" presId="urn:microsoft.com/office/officeart/2005/8/layout/vList5"/>
    <dgm:cxn modelId="{7D87DB2F-03E1-4CEC-A1BC-50D3D05FE01A}" type="presParOf" srcId="{53346E1C-6A66-4950-9F7F-452AB9958B63}" destId="{98CB2BCE-8614-4E58-98CB-26454BA3D46F}" srcOrd="12" destOrd="0" presId="urn:microsoft.com/office/officeart/2005/8/layout/vList5"/>
    <dgm:cxn modelId="{F9D3EE8E-0676-458A-B030-6FF134C278F4}" type="presParOf" srcId="{98CB2BCE-8614-4E58-98CB-26454BA3D46F}" destId="{E5EC93C6-BF09-410C-A5EF-4A1265756435}" srcOrd="0" destOrd="0" presId="urn:microsoft.com/office/officeart/2005/8/layout/vList5"/>
    <dgm:cxn modelId="{DA9DCE72-72E8-4E1B-A851-9D27DA9AB993}" type="presParOf" srcId="{53346E1C-6A66-4950-9F7F-452AB9958B63}" destId="{95D357B6-344E-4432-A9CD-1D9CEC6BCBD3}" srcOrd="13" destOrd="0" presId="urn:microsoft.com/office/officeart/2005/8/layout/vList5"/>
    <dgm:cxn modelId="{D7B531BA-4A62-423E-813B-9609F6E49476}" type="presParOf" srcId="{53346E1C-6A66-4950-9F7F-452AB9958B63}" destId="{5C8CFF82-9C5E-4F34-A6CC-4D7438A5D623}" srcOrd="14" destOrd="0" presId="urn:microsoft.com/office/officeart/2005/8/layout/vList5"/>
    <dgm:cxn modelId="{232EB6D4-DFFD-411A-8356-785C703EE0A1}" type="presParOf" srcId="{5C8CFF82-9C5E-4F34-A6CC-4D7438A5D623}" destId="{87C05AED-1758-4C27-8636-03CCE2228733}" srcOrd="0" destOrd="0" presId="urn:microsoft.com/office/officeart/2005/8/layout/vList5"/>
    <dgm:cxn modelId="{74CFD4C0-F986-4715-A0B5-CE4F944EA370}" type="presParOf" srcId="{53346E1C-6A66-4950-9F7F-452AB9958B63}" destId="{6D674023-24FD-4808-A13E-C00F27F5B0BC}" srcOrd="15" destOrd="0" presId="urn:microsoft.com/office/officeart/2005/8/layout/vList5"/>
    <dgm:cxn modelId="{BCB1160D-790C-4722-B973-7FEE76B46428}" type="presParOf" srcId="{53346E1C-6A66-4950-9F7F-452AB9958B63}" destId="{4FBF53CD-898C-40FF-BA17-A0EDFCFC610C}" srcOrd="16" destOrd="0" presId="urn:microsoft.com/office/officeart/2005/8/layout/vList5"/>
    <dgm:cxn modelId="{6EE1DF6A-1A29-4D29-A66C-4A30AB26D8AD}" type="presParOf" srcId="{4FBF53CD-898C-40FF-BA17-A0EDFCFC610C}" destId="{4754B9E9-63E9-4465-AEE6-0F7AB275CA14}" srcOrd="0" destOrd="0" presId="urn:microsoft.com/office/officeart/2005/8/layout/vList5"/>
    <dgm:cxn modelId="{07A1EDCA-47C5-4CC6-844A-67D131124694}" type="presParOf" srcId="{53346E1C-6A66-4950-9F7F-452AB9958B63}" destId="{E5FF480E-3BED-4A64-A8DC-2C81A2988BD0}" srcOrd="17" destOrd="0" presId="urn:microsoft.com/office/officeart/2005/8/layout/vList5"/>
    <dgm:cxn modelId="{D7F5C57E-2F2E-4074-86E1-DB808D42BC80}" type="presParOf" srcId="{53346E1C-6A66-4950-9F7F-452AB9958B63}" destId="{B1C64C05-EDFE-4140-A1B0-13162A401E1E}" srcOrd="18" destOrd="0" presId="urn:microsoft.com/office/officeart/2005/8/layout/vList5"/>
    <dgm:cxn modelId="{56F3DFAF-5A0F-4BB2-917C-0DA08DF110D7}" type="presParOf" srcId="{B1C64C05-EDFE-4140-A1B0-13162A401E1E}" destId="{8E9DFF30-471F-4057-98B6-7221E08EACF5}" srcOrd="0" destOrd="0" presId="urn:microsoft.com/office/officeart/2005/8/layout/vList5"/>
    <dgm:cxn modelId="{B030EAA7-5927-4C2B-ACAE-2B90DAE1A4AE}" type="presParOf" srcId="{53346E1C-6A66-4950-9F7F-452AB9958B63}" destId="{84B72516-3766-45A5-BF8B-98099E07205C}" srcOrd="19" destOrd="0" presId="urn:microsoft.com/office/officeart/2005/8/layout/vList5"/>
    <dgm:cxn modelId="{29CE29C2-4827-447A-BD16-D48FDBB2905F}" type="presParOf" srcId="{53346E1C-6A66-4950-9F7F-452AB9958B63}" destId="{4EC2768C-A5B2-404C-A7D2-61F224769377}" srcOrd="20" destOrd="0" presId="urn:microsoft.com/office/officeart/2005/8/layout/vList5"/>
    <dgm:cxn modelId="{9A76E77E-7F6D-4231-A1E8-23E8A38DCB18}" type="presParOf" srcId="{4EC2768C-A5B2-404C-A7D2-61F224769377}" destId="{570CADF0-7121-461D-871A-2427875256F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65296C-03C7-4B5F-BEDD-71AD94F15D3E}" type="doc">
      <dgm:prSet loTypeId="urn:microsoft.com/office/officeart/2005/8/layout/vList5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9523F28-4403-41EB-B152-117014B6D332}">
      <dgm:prSet/>
      <dgm:spPr/>
      <dgm:t>
        <a:bodyPr/>
        <a:lstStyle/>
        <a:p>
          <a:r>
            <a:rPr lang="en-US" i="1"/>
            <a:t>driver.Navigate().GoToUrl("https://www.fly-go.ro/");</a:t>
          </a:r>
          <a:endParaRPr lang="en-US"/>
        </a:p>
      </dgm:t>
    </dgm:pt>
    <dgm:pt modelId="{802F1AA7-F927-4D5B-8EC9-2E919E402DDD}" type="parTrans" cxnId="{75C8E5C9-2B88-4768-8BC6-E4CFA58780F0}">
      <dgm:prSet/>
      <dgm:spPr/>
      <dgm:t>
        <a:bodyPr/>
        <a:lstStyle/>
        <a:p>
          <a:endParaRPr lang="en-US"/>
        </a:p>
      </dgm:t>
    </dgm:pt>
    <dgm:pt modelId="{CDBEB1B6-7578-4601-B8AF-D9F8AFABF2B6}" type="sibTrans" cxnId="{75C8E5C9-2B88-4768-8BC6-E4CFA58780F0}">
      <dgm:prSet/>
      <dgm:spPr/>
      <dgm:t>
        <a:bodyPr/>
        <a:lstStyle/>
        <a:p>
          <a:endParaRPr lang="en-US"/>
        </a:p>
      </dgm:t>
    </dgm:pt>
    <dgm:pt modelId="{5C8C2BC9-C889-4DA5-A15E-8354F95C7C90}">
      <dgm:prSet/>
      <dgm:spPr/>
      <dgm:t>
        <a:bodyPr/>
        <a:lstStyle/>
        <a:p>
          <a:r>
            <a:rPr lang="en-US" i="1" dirty="0" err="1"/>
            <a:t>driver.Manage</a:t>
          </a:r>
          <a:r>
            <a:rPr lang="en-US" i="1" dirty="0"/>
            <a:t>().</a:t>
          </a:r>
          <a:r>
            <a:rPr lang="en-US" i="1" dirty="0" err="1"/>
            <a:t>Window.Maximize</a:t>
          </a:r>
          <a:r>
            <a:rPr lang="en-US" i="1" dirty="0"/>
            <a:t>();</a:t>
          </a:r>
          <a:endParaRPr lang="en-US" dirty="0"/>
        </a:p>
      </dgm:t>
    </dgm:pt>
    <dgm:pt modelId="{4E7C41C2-38BB-4273-B04A-38A2A712D613}" type="parTrans" cxnId="{9D123A3C-5453-45B7-8A77-00DC94FA0B8E}">
      <dgm:prSet/>
      <dgm:spPr/>
      <dgm:t>
        <a:bodyPr/>
        <a:lstStyle/>
        <a:p>
          <a:endParaRPr lang="en-US"/>
        </a:p>
      </dgm:t>
    </dgm:pt>
    <dgm:pt modelId="{EAFE66C1-A1D3-4BE9-860A-938056EDE69F}" type="sibTrans" cxnId="{9D123A3C-5453-45B7-8A77-00DC94FA0B8E}">
      <dgm:prSet/>
      <dgm:spPr/>
      <dgm:t>
        <a:bodyPr/>
        <a:lstStyle/>
        <a:p>
          <a:endParaRPr lang="en-US"/>
        </a:p>
      </dgm:t>
    </dgm:pt>
    <dgm:pt modelId="{B98F8505-AAA5-4DB9-A43F-A21062EEBC0B}">
      <dgm:prSet/>
      <dgm:spPr/>
      <dgm:t>
        <a:bodyPr/>
        <a:lstStyle/>
        <a:p>
          <a:r>
            <a:rPr lang="en-US" i="1"/>
            <a:t>driver.Navigate().Back();</a:t>
          </a:r>
          <a:endParaRPr lang="en-US"/>
        </a:p>
      </dgm:t>
    </dgm:pt>
    <dgm:pt modelId="{BA9C940B-F9DC-4347-B27C-D7ED7E773EE6}" type="parTrans" cxnId="{25F8153C-1ADF-441D-BB16-8881486E35A9}">
      <dgm:prSet/>
      <dgm:spPr/>
      <dgm:t>
        <a:bodyPr/>
        <a:lstStyle/>
        <a:p>
          <a:endParaRPr lang="en-US"/>
        </a:p>
      </dgm:t>
    </dgm:pt>
    <dgm:pt modelId="{253D6FD7-98D4-463E-8840-7525BC4E7F72}" type="sibTrans" cxnId="{25F8153C-1ADF-441D-BB16-8881486E35A9}">
      <dgm:prSet/>
      <dgm:spPr/>
      <dgm:t>
        <a:bodyPr/>
        <a:lstStyle/>
        <a:p>
          <a:endParaRPr lang="en-US"/>
        </a:p>
      </dgm:t>
    </dgm:pt>
    <dgm:pt modelId="{94E9210A-CFD3-4DFD-BC9C-325DE2E71989}">
      <dgm:prSet/>
      <dgm:spPr/>
      <dgm:t>
        <a:bodyPr/>
        <a:lstStyle/>
        <a:p>
          <a:r>
            <a:rPr lang="en-US" i="1"/>
            <a:t>driver.Navigate().Forward();</a:t>
          </a:r>
          <a:endParaRPr lang="en-US"/>
        </a:p>
      </dgm:t>
    </dgm:pt>
    <dgm:pt modelId="{19499C91-B47C-4850-99AA-9387E0FE2057}" type="parTrans" cxnId="{83E5C7F1-06DB-42E7-AE73-18CA17322CA7}">
      <dgm:prSet/>
      <dgm:spPr/>
      <dgm:t>
        <a:bodyPr/>
        <a:lstStyle/>
        <a:p>
          <a:endParaRPr lang="en-US"/>
        </a:p>
      </dgm:t>
    </dgm:pt>
    <dgm:pt modelId="{A8923523-3FBE-40B8-86B5-495E08B3210A}" type="sibTrans" cxnId="{83E5C7F1-06DB-42E7-AE73-18CA17322CA7}">
      <dgm:prSet/>
      <dgm:spPr/>
      <dgm:t>
        <a:bodyPr/>
        <a:lstStyle/>
        <a:p>
          <a:endParaRPr lang="en-US"/>
        </a:p>
      </dgm:t>
    </dgm:pt>
    <dgm:pt modelId="{8BB9A0F7-23F2-4936-88CE-D65E45C66FAF}">
      <dgm:prSet/>
      <dgm:spPr/>
      <dgm:t>
        <a:bodyPr/>
        <a:lstStyle/>
        <a:p>
          <a:r>
            <a:rPr lang="en-US" i="1"/>
            <a:t>driver.Navigate().Refresh();</a:t>
          </a:r>
          <a:endParaRPr lang="en-US"/>
        </a:p>
      </dgm:t>
    </dgm:pt>
    <dgm:pt modelId="{97C21D9B-2FE2-4E26-B385-C0FD1777D92C}" type="parTrans" cxnId="{2E119242-7FDB-4841-B9DA-77A423DAB6BB}">
      <dgm:prSet/>
      <dgm:spPr/>
      <dgm:t>
        <a:bodyPr/>
        <a:lstStyle/>
        <a:p>
          <a:endParaRPr lang="en-US"/>
        </a:p>
      </dgm:t>
    </dgm:pt>
    <dgm:pt modelId="{95CAE2F0-88C9-4E8F-94F1-9D61F31393DE}" type="sibTrans" cxnId="{2E119242-7FDB-4841-B9DA-77A423DAB6BB}">
      <dgm:prSet/>
      <dgm:spPr/>
      <dgm:t>
        <a:bodyPr/>
        <a:lstStyle/>
        <a:p>
          <a:endParaRPr lang="en-US"/>
        </a:p>
      </dgm:t>
    </dgm:pt>
    <dgm:pt modelId="{65C9B105-ACD1-4A99-8885-9239A2D2F7E3}">
      <dgm:prSet/>
      <dgm:spPr/>
      <dgm:t>
        <a:bodyPr/>
        <a:lstStyle/>
        <a:p>
          <a:r>
            <a:rPr lang="en-US" i="1"/>
            <a:t>driver.Title();</a:t>
          </a:r>
          <a:endParaRPr lang="en-US"/>
        </a:p>
      </dgm:t>
    </dgm:pt>
    <dgm:pt modelId="{5CB1C5F9-9DEA-49B0-9BE4-80A9201557A6}" type="parTrans" cxnId="{951AE572-F902-4CBD-A697-25422A52443F}">
      <dgm:prSet/>
      <dgm:spPr/>
      <dgm:t>
        <a:bodyPr/>
        <a:lstStyle/>
        <a:p>
          <a:endParaRPr lang="en-US"/>
        </a:p>
      </dgm:t>
    </dgm:pt>
    <dgm:pt modelId="{2F874901-0570-4414-8351-E9A759EE1BC7}" type="sibTrans" cxnId="{951AE572-F902-4CBD-A697-25422A52443F}">
      <dgm:prSet/>
      <dgm:spPr/>
      <dgm:t>
        <a:bodyPr/>
        <a:lstStyle/>
        <a:p>
          <a:endParaRPr lang="en-US"/>
        </a:p>
      </dgm:t>
    </dgm:pt>
    <dgm:pt modelId="{317B4B30-027D-4D19-B018-1FF687A8A683}" type="pres">
      <dgm:prSet presAssocID="{CF65296C-03C7-4B5F-BEDD-71AD94F15D3E}" presName="Name0" presStyleCnt="0">
        <dgm:presLayoutVars>
          <dgm:dir/>
          <dgm:animLvl val="lvl"/>
          <dgm:resizeHandles val="exact"/>
        </dgm:presLayoutVars>
      </dgm:prSet>
      <dgm:spPr/>
    </dgm:pt>
    <dgm:pt modelId="{1AB24937-B9D5-4B0D-A029-5E6430DD307A}" type="pres">
      <dgm:prSet presAssocID="{99523F28-4403-41EB-B152-117014B6D332}" presName="linNode" presStyleCnt="0"/>
      <dgm:spPr/>
    </dgm:pt>
    <dgm:pt modelId="{B616FF67-4B69-4ACE-B679-9614DDE45438}" type="pres">
      <dgm:prSet presAssocID="{99523F28-4403-41EB-B152-117014B6D33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23B70CE-C477-4F7F-A221-A9D8EBD8BC57}" type="pres">
      <dgm:prSet presAssocID="{CDBEB1B6-7578-4601-B8AF-D9F8AFABF2B6}" presName="sp" presStyleCnt="0"/>
      <dgm:spPr/>
    </dgm:pt>
    <dgm:pt modelId="{344BA206-BFF3-4337-A525-812467EAF687}" type="pres">
      <dgm:prSet presAssocID="{5C8C2BC9-C889-4DA5-A15E-8354F95C7C90}" presName="linNode" presStyleCnt="0"/>
      <dgm:spPr/>
    </dgm:pt>
    <dgm:pt modelId="{C589D86A-FE48-4506-A772-EE40D5F87C5E}" type="pres">
      <dgm:prSet presAssocID="{5C8C2BC9-C889-4DA5-A15E-8354F95C7C9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CBBF7DF4-6EBA-495A-85F3-6D240C53BE41}" type="pres">
      <dgm:prSet presAssocID="{EAFE66C1-A1D3-4BE9-860A-938056EDE69F}" presName="sp" presStyleCnt="0"/>
      <dgm:spPr/>
    </dgm:pt>
    <dgm:pt modelId="{2A65705D-11BD-4C8C-9FC3-D643BAF43BFC}" type="pres">
      <dgm:prSet presAssocID="{B98F8505-AAA5-4DB9-A43F-A21062EEBC0B}" presName="linNode" presStyleCnt="0"/>
      <dgm:spPr/>
    </dgm:pt>
    <dgm:pt modelId="{FC5724A3-DF98-41C1-95B5-CBB4B2ADAAB1}" type="pres">
      <dgm:prSet presAssocID="{B98F8505-AAA5-4DB9-A43F-A21062EEBC0B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CB728F36-F4EC-44D1-A0A2-BF54AB687312}" type="pres">
      <dgm:prSet presAssocID="{253D6FD7-98D4-463E-8840-7525BC4E7F72}" presName="sp" presStyleCnt="0"/>
      <dgm:spPr/>
    </dgm:pt>
    <dgm:pt modelId="{4DA30ACA-790A-436D-8565-E5C33FF17D34}" type="pres">
      <dgm:prSet presAssocID="{94E9210A-CFD3-4DFD-BC9C-325DE2E71989}" presName="linNode" presStyleCnt="0"/>
      <dgm:spPr/>
    </dgm:pt>
    <dgm:pt modelId="{180371C9-85CA-4900-AE1E-129DE8DB2ADA}" type="pres">
      <dgm:prSet presAssocID="{94E9210A-CFD3-4DFD-BC9C-325DE2E7198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0A7972D-0213-4DCB-997E-C15CE53042AB}" type="pres">
      <dgm:prSet presAssocID="{A8923523-3FBE-40B8-86B5-495E08B3210A}" presName="sp" presStyleCnt="0"/>
      <dgm:spPr/>
    </dgm:pt>
    <dgm:pt modelId="{61001958-900A-4170-8243-601793500A40}" type="pres">
      <dgm:prSet presAssocID="{8BB9A0F7-23F2-4936-88CE-D65E45C66FAF}" presName="linNode" presStyleCnt="0"/>
      <dgm:spPr/>
    </dgm:pt>
    <dgm:pt modelId="{82F9777D-1D23-4DFC-A2F5-91BA7E9E0731}" type="pres">
      <dgm:prSet presAssocID="{8BB9A0F7-23F2-4936-88CE-D65E45C66FA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E65FEF50-490C-4270-8D11-5D9356CB31B4}" type="pres">
      <dgm:prSet presAssocID="{95CAE2F0-88C9-4E8F-94F1-9D61F31393DE}" presName="sp" presStyleCnt="0"/>
      <dgm:spPr/>
    </dgm:pt>
    <dgm:pt modelId="{127B4A88-74C9-4FE0-B80D-1E06D7890C88}" type="pres">
      <dgm:prSet presAssocID="{65C9B105-ACD1-4A99-8885-9239A2D2F7E3}" presName="linNode" presStyleCnt="0"/>
      <dgm:spPr/>
    </dgm:pt>
    <dgm:pt modelId="{5B5D95CA-6E4A-4A58-9EE1-0D364329DE37}" type="pres">
      <dgm:prSet presAssocID="{65C9B105-ACD1-4A99-8885-9239A2D2F7E3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C450800-AF29-44F8-9275-E30D6B0B24A0}" type="presOf" srcId="{5C8C2BC9-C889-4DA5-A15E-8354F95C7C90}" destId="{C589D86A-FE48-4506-A772-EE40D5F87C5E}" srcOrd="0" destOrd="0" presId="urn:microsoft.com/office/officeart/2005/8/layout/vList5"/>
    <dgm:cxn modelId="{3C74931F-97C4-402B-A08B-B88B5BAA2081}" type="presOf" srcId="{99523F28-4403-41EB-B152-117014B6D332}" destId="{B616FF67-4B69-4ACE-B679-9614DDE45438}" srcOrd="0" destOrd="0" presId="urn:microsoft.com/office/officeart/2005/8/layout/vList5"/>
    <dgm:cxn modelId="{AEEA3E3A-0E62-4A44-9C86-E311D3B3423A}" type="presOf" srcId="{8BB9A0F7-23F2-4936-88CE-D65E45C66FAF}" destId="{82F9777D-1D23-4DFC-A2F5-91BA7E9E0731}" srcOrd="0" destOrd="0" presId="urn:microsoft.com/office/officeart/2005/8/layout/vList5"/>
    <dgm:cxn modelId="{9BE9E53A-DF65-47FC-AF6A-550E1B520E54}" type="presOf" srcId="{94E9210A-CFD3-4DFD-BC9C-325DE2E71989}" destId="{180371C9-85CA-4900-AE1E-129DE8DB2ADA}" srcOrd="0" destOrd="0" presId="urn:microsoft.com/office/officeart/2005/8/layout/vList5"/>
    <dgm:cxn modelId="{25F8153C-1ADF-441D-BB16-8881486E35A9}" srcId="{CF65296C-03C7-4B5F-BEDD-71AD94F15D3E}" destId="{B98F8505-AAA5-4DB9-A43F-A21062EEBC0B}" srcOrd="2" destOrd="0" parTransId="{BA9C940B-F9DC-4347-B27C-D7ED7E773EE6}" sibTransId="{253D6FD7-98D4-463E-8840-7525BC4E7F72}"/>
    <dgm:cxn modelId="{9D123A3C-5453-45B7-8A77-00DC94FA0B8E}" srcId="{CF65296C-03C7-4B5F-BEDD-71AD94F15D3E}" destId="{5C8C2BC9-C889-4DA5-A15E-8354F95C7C90}" srcOrd="1" destOrd="0" parTransId="{4E7C41C2-38BB-4273-B04A-38A2A712D613}" sibTransId="{EAFE66C1-A1D3-4BE9-860A-938056EDE69F}"/>
    <dgm:cxn modelId="{E7E7FF40-46C7-408B-8398-2175B3372CD3}" type="presOf" srcId="{CF65296C-03C7-4B5F-BEDD-71AD94F15D3E}" destId="{317B4B30-027D-4D19-B018-1FF687A8A683}" srcOrd="0" destOrd="0" presId="urn:microsoft.com/office/officeart/2005/8/layout/vList5"/>
    <dgm:cxn modelId="{2E119242-7FDB-4841-B9DA-77A423DAB6BB}" srcId="{CF65296C-03C7-4B5F-BEDD-71AD94F15D3E}" destId="{8BB9A0F7-23F2-4936-88CE-D65E45C66FAF}" srcOrd="4" destOrd="0" parTransId="{97C21D9B-2FE2-4E26-B385-C0FD1777D92C}" sibTransId="{95CAE2F0-88C9-4E8F-94F1-9D61F31393DE}"/>
    <dgm:cxn modelId="{951AE572-F902-4CBD-A697-25422A52443F}" srcId="{CF65296C-03C7-4B5F-BEDD-71AD94F15D3E}" destId="{65C9B105-ACD1-4A99-8885-9239A2D2F7E3}" srcOrd="5" destOrd="0" parTransId="{5CB1C5F9-9DEA-49B0-9BE4-80A9201557A6}" sibTransId="{2F874901-0570-4414-8351-E9A759EE1BC7}"/>
    <dgm:cxn modelId="{C9461C98-064C-4121-AADA-B4031D279902}" type="presOf" srcId="{65C9B105-ACD1-4A99-8885-9239A2D2F7E3}" destId="{5B5D95CA-6E4A-4A58-9EE1-0D364329DE37}" srcOrd="0" destOrd="0" presId="urn:microsoft.com/office/officeart/2005/8/layout/vList5"/>
    <dgm:cxn modelId="{75C8E5C9-2B88-4768-8BC6-E4CFA58780F0}" srcId="{CF65296C-03C7-4B5F-BEDD-71AD94F15D3E}" destId="{99523F28-4403-41EB-B152-117014B6D332}" srcOrd="0" destOrd="0" parTransId="{802F1AA7-F927-4D5B-8EC9-2E919E402DDD}" sibTransId="{CDBEB1B6-7578-4601-B8AF-D9F8AFABF2B6}"/>
    <dgm:cxn modelId="{CFA727DE-1CC6-4301-AC2A-0AEA84D96885}" type="presOf" srcId="{B98F8505-AAA5-4DB9-A43F-A21062EEBC0B}" destId="{FC5724A3-DF98-41C1-95B5-CBB4B2ADAAB1}" srcOrd="0" destOrd="0" presId="urn:microsoft.com/office/officeart/2005/8/layout/vList5"/>
    <dgm:cxn modelId="{83E5C7F1-06DB-42E7-AE73-18CA17322CA7}" srcId="{CF65296C-03C7-4B5F-BEDD-71AD94F15D3E}" destId="{94E9210A-CFD3-4DFD-BC9C-325DE2E71989}" srcOrd="3" destOrd="0" parTransId="{19499C91-B47C-4850-99AA-9387E0FE2057}" sibTransId="{A8923523-3FBE-40B8-86B5-495E08B3210A}"/>
    <dgm:cxn modelId="{E6A806F9-85F1-4C42-971C-1A19B86C7F0D}" type="presParOf" srcId="{317B4B30-027D-4D19-B018-1FF687A8A683}" destId="{1AB24937-B9D5-4B0D-A029-5E6430DD307A}" srcOrd="0" destOrd="0" presId="urn:microsoft.com/office/officeart/2005/8/layout/vList5"/>
    <dgm:cxn modelId="{EA8E642E-4DDA-4450-AA39-79311EA8328F}" type="presParOf" srcId="{1AB24937-B9D5-4B0D-A029-5E6430DD307A}" destId="{B616FF67-4B69-4ACE-B679-9614DDE45438}" srcOrd="0" destOrd="0" presId="urn:microsoft.com/office/officeart/2005/8/layout/vList5"/>
    <dgm:cxn modelId="{A3907E03-BC1E-416E-A2E6-891961132E6E}" type="presParOf" srcId="{317B4B30-027D-4D19-B018-1FF687A8A683}" destId="{923B70CE-C477-4F7F-A221-A9D8EBD8BC57}" srcOrd="1" destOrd="0" presId="urn:microsoft.com/office/officeart/2005/8/layout/vList5"/>
    <dgm:cxn modelId="{C6C52EDD-A067-4BA5-88BB-39E0B2172690}" type="presParOf" srcId="{317B4B30-027D-4D19-B018-1FF687A8A683}" destId="{344BA206-BFF3-4337-A525-812467EAF687}" srcOrd="2" destOrd="0" presId="urn:microsoft.com/office/officeart/2005/8/layout/vList5"/>
    <dgm:cxn modelId="{8222BFCA-77EF-4473-B7B4-BFC7FC0B4772}" type="presParOf" srcId="{344BA206-BFF3-4337-A525-812467EAF687}" destId="{C589D86A-FE48-4506-A772-EE40D5F87C5E}" srcOrd="0" destOrd="0" presId="urn:microsoft.com/office/officeart/2005/8/layout/vList5"/>
    <dgm:cxn modelId="{3437ABE0-2F34-4511-AFFD-4A7A67CCB3F9}" type="presParOf" srcId="{317B4B30-027D-4D19-B018-1FF687A8A683}" destId="{CBBF7DF4-6EBA-495A-85F3-6D240C53BE41}" srcOrd="3" destOrd="0" presId="urn:microsoft.com/office/officeart/2005/8/layout/vList5"/>
    <dgm:cxn modelId="{F3DD87D4-3CE9-4A03-8BE3-A18DF16FC1F7}" type="presParOf" srcId="{317B4B30-027D-4D19-B018-1FF687A8A683}" destId="{2A65705D-11BD-4C8C-9FC3-D643BAF43BFC}" srcOrd="4" destOrd="0" presId="urn:microsoft.com/office/officeart/2005/8/layout/vList5"/>
    <dgm:cxn modelId="{8BF42F5C-E1E6-4D53-B756-33D90ED33F29}" type="presParOf" srcId="{2A65705D-11BD-4C8C-9FC3-D643BAF43BFC}" destId="{FC5724A3-DF98-41C1-95B5-CBB4B2ADAAB1}" srcOrd="0" destOrd="0" presId="urn:microsoft.com/office/officeart/2005/8/layout/vList5"/>
    <dgm:cxn modelId="{A5FC5463-06F7-48E5-A52A-71AD801BA770}" type="presParOf" srcId="{317B4B30-027D-4D19-B018-1FF687A8A683}" destId="{CB728F36-F4EC-44D1-A0A2-BF54AB687312}" srcOrd="5" destOrd="0" presId="urn:microsoft.com/office/officeart/2005/8/layout/vList5"/>
    <dgm:cxn modelId="{ACF24109-35D6-45B5-AEB0-ADFB4BFF12CD}" type="presParOf" srcId="{317B4B30-027D-4D19-B018-1FF687A8A683}" destId="{4DA30ACA-790A-436D-8565-E5C33FF17D34}" srcOrd="6" destOrd="0" presId="urn:microsoft.com/office/officeart/2005/8/layout/vList5"/>
    <dgm:cxn modelId="{5BB68472-53C5-49C4-B3D4-DB2E10845C77}" type="presParOf" srcId="{4DA30ACA-790A-436D-8565-E5C33FF17D34}" destId="{180371C9-85CA-4900-AE1E-129DE8DB2ADA}" srcOrd="0" destOrd="0" presId="urn:microsoft.com/office/officeart/2005/8/layout/vList5"/>
    <dgm:cxn modelId="{13DAA47A-7988-45AB-BF10-AE808D696CCF}" type="presParOf" srcId="{317B4B30-027D-4D19-B018-1FF687A8A683}" destId="{20A7972D-0213-4DCB-997E-C15CE53042AB}" srcOrd="7" destOrd="0" presId="urn:microsoft.com/office/officeart/2005/8/layout/vList5"/>
    <dgm:cxn modelId="{1DC36E96-53EF-4F02-88C7-903A518A03B7}" type="presParOf" srcId="{317B4B30-027D-4D19-B018-1FF687A8A683}" destId="{61001958-900A-4170-8243-601793500A40}" srcOrd="8" destOrd="0" presId="urn:microsoft.com/office/officeart/2005/8/layout/vList5"/>
    <dgm:cxn modelId="{67DED575-1C6A-4528-BA10-C2D71CF91430}" type="presParOf" srcId="{61001958-900A-4170-8243-601793500A40}" destId="{82F9777D-1D23-4DFC-A2F5-91BA7E9E0731}" srcOrd="0" destOrd="0" presId="urn:microsoft.com/office/officeart/2005/8/layout/vList5"/>
    <dgm:cxn modelId="{07CAF0E4-75A2-4FA4-92FB-765068A2CCDC}" type="presParOf" srcId="{317B4B30-027D-4D19-B018-1FF687A8A683}" destId="{E65FEF50-490C-4270-8D11-5D9356CB31B4}" srcOrd="9" destOrd="0" presId="urn:microsoft.com/office/officeart/2005/8/layout/vList5"/>
    <dgm:cxn modelId="{11997EE8-7098-49F7-A0CE-D3104A93775C}" type="presParOf" srcId="{317B4B30-027D-4D19-B018-1FF687A8A683}" destId="{127B4A88-74C9-4FE0-B80D-1E06D7890C88}" srcOrd="10" destOrd="0" presId="urn:microsoft.com/office/officeart/2005/8/layout/vList5"/>
    <dgm:cxn modelId="{2FE190CE-AC0B-4220-9981-76120C6613FD}" type="presParOf" srcId="{127B4A88-74C9-4FE0-B80D-1E06D7890C88}" destId="{5B5D95CA-6E4A-4A58-9EE1-0D364329DE3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C8C430-A5B6-4DA0-9FE0-37255F7D49CA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0EBE084-12B3-44EA-AD24-5346DE6DBE42}">
      <dgm:prSet/>
      <dgm:spPr/>
      <dgm:t>
        <a:bodyPr/>
        <a:lstStyle/>
        <a:p>
          <a:r>
            <a:rPr lang="en-US" dirty="0"/>
            <a:t>By ID</a:t>
          </a:r>
        </a:p>
      </dgm:t>
    </dgm:pt>
    <dgm:pt modelId="{E5CE898E-6823-4CD3-826D-C29FBD2A34BE}" type="parTrans" cxnId="{B21E9A59-E8EC-4CC6-9381-FF498B442F55}">
      <dgm:prSet/>
      <dgm:spPr/>
      <dgm:t>
        <a:bodyPr/>
        <a:lstStyle/>
        <a:p>
          <a:endParaRPr lang="en-US"/>
        </a:p>
      </dgm:t>
    </dgm:pt>
    <dgm:pt modelId="{6488D942-738E-4AC9-A970-F28C2A3C041A}" type="sibTrans" cxnId="{B21E9A59-E8EC-4CC6-9381-FF498B442F55}">
      <dgm:prSet/>
      <dgm:spPr/>
      <dgm:t>
        <a:bodyPr/>
        <a:lstStyle/>
        <a:p>
          <a:endParaRPr lang="en-US"/>
        </a:p>
      </dgm:t>
    </dgm:pt>
    <dgm:pt modelId="{FF2E6C86-00D7-4202-BDDD-55D9417C4E50}">
      <dgm:prSet/>
      <dgm:spPr/>
      <dgm:t>
        <a:bodyPr/>
        <a:lstStyle/>
        <a:p>
          <a:r>
            <a:rPr lang="en-US"/>
            <a:t>By Class Name</a:t>
          </a:r>
        </a:p>
      </dgm:t>
    </dgm:pt>
    <dgm:pt modelId="{B34EE1D4-B403-47C9-85A9-540BB466A4B0}" type="parTrans" cxnId="{A3BF8621-DB57-4BA7-9CD7-BB55FF6001F2}">
      <dgm:prSet/>
      <dgm:spPr/>
      <dgm:t>
        <a:bodyPr/>
        <a:lstStyle/>
        <a:p>
          <a:endParaRPr lang="en-US"/>
        </a:p>
      </dgm:t>
    </dgm:pt>
    <dgm:pt modelId="{5E32B4FD-B853-4D31-99F8-65416BCF04A6}" type="sibTrans" cxnId="{A3BF8621-DB57-4BA7-9CD7-BB55FF6001F2}">
      <dgm:prSet/>
      <dgm:spPr/>
      <dgm:t>
        <a:bodyPr/>
        <a:lstStyle/>
        <a:p>
          <a:endParaRPr lang="en-US"/>
        </a:p>
      </dgm:t>
    </dgm:pt>
    <dgm:pt modelId="{4A3EC15A-BB99-4D1D-A419-D175C7589849}">
      <dgm:prSet/>
      <dgm:spPr/>
      <dgm:t>
        <a:bodyPr/>
        <a:lstStyle/>
        <a:p>
          <a:r>
            <a:rPr lang="en-US"/>
            <a:t>By Tag Name</a:t>
          </a:r>
        </a:p>
      </dgm:t>
    </dgm:pt>
    <dgm:pt modelId="{B9C56521-C24F-4A9E-8FA3-44D3EEE11240}" type="parTrans" cxnId="{8B8E07C2-1D24-4ED6-AF1F-4484FD90FE46}">
      <dgm:prSet/>
      <dgm:spPr/>
      <dgm:t>
        <a:bodyPr/>
        <a:lstStyle/>
        <a:p>
          <a:endParaRPr lang="en-US"/>
        </a:p>
      </dgm:t>
    </dgm:pt>
    <dgm:pt modelId="{3A63E3DF-434F-442F-9B0E-BBF89CA82FF3}" type="sibTrans" cxnId="{8B8E07C2-1D24-4ED6-AF1F-4484FD90FE46}">
      <dgm:prSet/>
      <dgm:spPr/>
      <dgm:t>
        <a:bodyPr/>
        <a:lstStyle/>
        <a:p>
          <a:endParaRPr lang="en-US"/>
        </a:p>
      </dgm:t>
    </dgm:pt>
    <dgm:pt modelId="{822D238B-C466-41B8-A444-1631F009C11A}">
      <dgm:prSet/>
      <dgm:spPr/>
      <dgm:t>
        <a:bodyPr/>
        <a:lstStyle/>
        <a:p>
          <a:r>
            <a:rPr lang="en-US"/>
            <a:t>By Name</a:t>
          </a:r>
        </a:p>
      </dgm:t>
    </dgm:pt>
    <dgm:pt modelId="{46472460-071A-4E24-98AE-1E22EA715E20}" type="parTrans" cxnId="{0B9CC912-A1B8-4B3F-AE45-66902037E0D3}">
      <dgm:prSet/>
      <dgm:spPr/>
      <dgm:t>
        <a:bodyPr/>
        <a:lstStyle/>
        <a:p>
          <a:endParaRPr lang="en-US"/>
        </a:p>
      </dgm:t>
    </dgm:pt>
    <dgm:pt modelId="{427E8C10-21AE-42D4-8F26-3FD884868A95}" type="sibTrans" cxnId="{0B9CC912-A1B8-4B3F-AE45-66902037E0D3}">
      <dgm:prSet/>
      <dgm:spPr/>
      <dgm:t>
        <a:bodyPr/>
        <a:lstStyle/>
        <a:p>
          <a:endParaRPr lang="en-US"/>
        </a:p>
      </dgm:t>
    </dgm:pt>
    <dgm:pt modelId="{821FD7DB-6F30-4BBD-B1C2-0BDE9A0597A8}">
      <dgm:prSet/>
      <dgm:spPr/>
      <dgm:t>
        <a:bodyPr/>
        <a:lstStyle/>
        <a:p>
          <a:r>
            <a:rPr lang="en-US"/>
            <a:t>By Link Text</a:t>
          </a:r>
        </a:p>
      </dgm:t>
    </dgm:pt>
    <dgm:pt modelId="{84A9BB3E-C261-4136-9804-8456CE44B366}" type="parTrans" cxnId="{48EDA941-B292-46F3-A07F-E4993926980D}">
      <dgm:prSet/>
      <dgm:spPr/>
      <dgm:t>
        <a:bodyPr/>
        <a:lstStyle/>
        <a:p>
          <a:endParaRPr lang="en-US"/>
        </a:p>
      </dgm:t>
    </dgm:pt>
    <dgm:pt modelId="{BE090CA8-B2F3-4654-B75A-06EB439C58CC}" type="sibTrans" cxnId="{48EDA941-B292-46F3-A07F-E4993926980D}">
      <dgm:prSet/>
      <dgm:spPr/>
      <dgm:t>
        <a:bodyPr/>
        <a:lstStyle/>
        <a:p>
          <a:endParaRPr lang="en-US"/>
        </a:p>
      </dgm:t>
    </dgm:pt>
    <dgm:pt modelId="{143065C6-7E6A-4BDA-AD91-1264F64466DE}">
      <dgm:prSet/>
      <dgm:spPr/>
      <dgm:t>
        <a:bodyPr/>
        <a:lstStyle/>
        <a:p>
          <a:r>
            <a:rPr lang="en-US"/>
            <a:t>By CSS</a:t>
          </a:r>
        </a:p>
      </dgm:t>
    </dgm:pt>
    <dgm:pt modelId="{282F1F88-315C-44C8-9538-C67A11391CD5}" type="parTrans" cxnId="{CF78FF36-A16C-438F-AC16-CD05507428FD}">
      <dgm:prSet/>
      <dgm:spPr/>
      <dgm:t>
        <a:bodyPr/>
        <a:lstStyle/>
        <a:p>
          <a:endParaRPr lang="en-US"/>
        </a:p>
      </dgm:t>
    </dgm:pt>
    <dgm:pt modelId="{2B91084E-AF49-4598-976D-B5E2FA823F53}" type="sibTrans" cxnId="{CF78FF36-A16C-438F-AC16-CD05507428FD}">
      <dgm:prSet/>
      <dgm:spPr/>
      <dgm:t>
        <a:bodyPr/>
        <a:lstStyle/>
        <a:p>
          <a:endParaRPr lang="en-US"/>
        </a:p>
      </dgm:t>
    </dgm:pt>
    <dgm:pt modelId="{9483B96F-566C-448F-A1B1-289F59501F71}">
      <dgm:prSet/>
      <dgm:spPr/>
      <dgm:t>
        <a:bodyPr/>
        <a:lstStyle/>
        <a:p>
          <a:r>
            <a:rPr lang="en-US"/>
            <a:t>By Xpath</a:t>
          </a:r>
        </a:p>
      </dgm:t>
    </dgm:pt>
    <dgm:pt modelId="{108DA0A9-6D39-4123-904B-9841FC5CFB52}" type="parTrans" cxnId="{8097BBB2-885B-414D-A2D0-8B278BD93B25}">
      <dgm:prSet/>
      <dgm:spPr/>
      <dgm:t>
        <a:bodyPr/>
        <a:lstStyle/>
        <a:p>
          <a:endParaRPr lang="en-US"/>
        </a:p>
      </dgm:t>
    </dgm:pt>
    <dgm:pt modelId="{DEBDA08D-E005-4CA9-84F3-CE7D1CD6CB8E}" type="sibTrans" cxnId="{8097BBB2-885B-414D-A2D0-8B278BD93B25}">
      <dgm:prSet/>
      <dgm:spPr/>
      <dgm:t>
        <a:bodyPr/>
        <a:lstStyle/>
        <a:p>
          <a:endParaRPr lang="en-US"/>
        </a:p>
      </dgm:t>
    </dgm:pt>
    <dgm:pt modelId="{A6F5CBDB-4BA4-4FCC-9663-6EEFC207808A}">
      <dgm:prSet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Javascript</a:t>
          </a:r>
          <a:endParaRPr lang="en-US" dirty="0"/>
        </a:p>
      </dgm:t>
    </dgm:pt>
    <dgm:pt modelId="{3E46892B-7BD4-4B5E-A24A-7CF57A3FC49D}" type="parTrans" cxnId="{9A7BE717-8747-4D18-8054-4B7379AAFAFC}">
      <dgm:prSet/>
      <dgm:spPr/>
      <dgm:t>
        <a:bodyPr/>
        <a:lstStyle/>
        <a:p>
          <a:endParaRPr lang="en-US"/>
        </a:p>
      </dgm:t>
    </dgm:pt>
    <dgm:pt modelId="{894F2765-A05B-4C95-AB3C-FC7EA25138E0}" type="sibTrans" cxnId="{9A7BE717-8747-4D18-8054-4B7379AAFAFC}">
      <dgm:prSet/>
      <dgm:spPr/>
      <dgm:t>
        <a:bodyPr/>
        <a:lstStyle/>
        <a:p>
          <a:endParaRPr lang="en-US"/>
        </a:p>
      </dgm:t>
    </dgm:pt>
    <dgm:pt modelId="{08A5A3AE-7CB0-4E4F-96E3-A37001EF6666}">
      <dgm:prSet custT="1"/>
      <dgm:spPr/>
      <dgm:t>
        <a:bodyPr/>
        <a:lstStyle/>
        <a:p>
          <a:r>
            <a:rPr lang="en-US" sz="2000" i="1" dirty="0" err="1"/>
            <a:t>IWebElementelement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By.Id</a:t>
          </a:r>
          <a:r>
            <a:rPr lang="en-US" sz="2000" i="1" dirty="0"/>
            <a:t>(“ID"));</a:t>
          </a:r>
        </a:p>
      </dgm:t>
    </dgm:pt>
    <dgm:pt modelId="{0B0D2065-F3F2-4644-9795-892E1F5267C3}" type="parTrans" cxnId="{951A9D14-0441-45E9-BA1D-D9E396D9D186}">
      <dgm:prSet/>
      <dgm:spPr/>
      <dgm:t>
        <a:bodyPr/>
        <a:lstStyle/>
        <a:p>
          <a:endParaRPr lang="en-US"/>
        </a:p>
      </dgm:t>
    </dgm:pt>
    <dgm:pt modelId="{37DA00AB-4268-4D3E-BBA1-F77827FBB4EF}" type="sibTrans" cxnId="{951A9D14-0441-45E9-BA1D-D9E396D9D186}">
      <dgm:prSet/>
      <dgm:spPr/>
      <dgm:t>
        <a:bodyPr/>
        <a:lstStyle/>
        <a:p>
          <a:endParaRPr lang="en-US"/>
        </a:p>
      </dgm:t>
    </dgm:pt>
    <dgm:pt modelId="{BF408D27-DF30-4A44-A65D-14C172DF2806}">
      <dgm:prSet custT="1"/>
      <dgm:spPr/>
      <dgm:t>
        <a:bodyPr/>
        <a:lstStyle/>
        <a:p>
          <a:r>
            <a:rPr lang="en-US" sz="2000" i="1" dirty="0"/>
            <a:t>List&lt;</a:t>
          </a:r>
          <a:r>
            <a:rPr lang="en-US" sz="2000" i="1" dirty="0" err="1"/>
            <a:t>WebElement</a:t>
          </a:r>
          <a:r>
            <a:rPr lang="en-US" sz="2000" i="1" dirty="0"/>
            <a:t>&gt;cheeses=</a:t>
          </a:r>
          <a:r>
            <a:rPr lang="en-US" sz="2000" i="1" dirty="0" err="1"/>
            <a:t>driver.findElements</a:t>
          </a:r>
          <a:r>
            <a:rPr lang="en-US" sz="2000" i="1" dirty="0"/>
            <a:t>(</a:t>
          </a:r>
          <a:r>
            <a:rPr lang="en-US" sz="2000" i="1" dirty="0" err="1"/>
            <a:t>By.className</a:t>
          </a:r>
          <a:r>
            <a:rPr lang="en-US" sz="2000" i="1" dirty="0"/>
            <a:t>(“</a:t>
          </a:r>
          <a:r>
            <a:rPr lang="en-US" sz="2000" i="1" dirty="0" err="1"/>
            <a:t>myClass</a:t>
          </a:r>
          <a:r>
            <a:rPr lang="en-US" sz="2000" i="1" dirty="0"/>
            <a:t>"));</a:t>
          </a:r>
        </a:p>
      </dgm:t>
    </dgm:pt>
    <dgm:pt modelId="{4C2623B0-A1B5-4661-8D14-E75293250246}" type="parTrans" cxnId="{48FB381B-8A69-46C7-B5C3-538C17DE11F2}">
      <dgm:prSet/>
      <dgm:spPr/>
      <dgm:t>
        <a:bodyPr/>
        <a:lstStyle/>
        <a:p>
          <a:endParaRPr lang="en-US"/>
        </a:p>
      </dgm:t>
    </dgm:pt>
    <dgm:pt modelId="{C6DD7705-CCFF-4868-AF34-C5D4D0BC2144}" type="sibTrans" cxnId="{48FB381B-8A69-46C7-B5C3-538C17DE11F2}">
      <dgm:prSet/>
      <dgm:spPr/>
      <dgm:t>
        <a:bodyPr/>
        <a:lstStyle/>
        <a:p>
          <a:endParaRPr lang="en-US"/>
        </a:p>
      </dgm:t>
    </dgm:pt>
    <dgm:pt modelId="{7F218FC2-BE4D-4391-9E6C-8D37D017D7C2}">
      <dgm:prSet custT="1"/>
      <dgm:spPr/>
      <dgm:t>
        <a:bodyPr/>
        <a:lstStyle/>
        <a:p>
          <a:r>
            <a:rPr lang="en-US" sz="2000" i="1" dirty="0" err="1"/>
            <a:t>IWebElementframe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By.TagName</a:t>
          </a:r>
          <a:r>
            <a:rPr lang="en-US" sz="2000" i="1" dirty="0"/>
            <a:t>("iframe"));</a:t>
          </a:r>
        </a:p>
      </dgm:t>
    </dgm:pt>
    <dgm:pt modelId="{6CE7F35A-69FD-4AFF-AAAE-209F62915A04}" type="parTrans" cxnId="{A65411EF-54C1-4104-8D8F-9572F134FD25}">
      <dgm:prSet/>
      <dgm:spPr/>
      <dgm:t>
        <a:bodyPr/>
        <a:lstStyle/>
        <a:p>
          <a:endParaRPr lang="en-US"/>
        </a:p>
      </dgm:t>
    </dgm:pt>
    <dgm:pt modelId="{90260D8C-1F66-44F3-B892-9E1872838D73}" type="sibTrans" cxnId="{A65411EF-54C1-4104-8D8F-9572F134FD25}">
      <dgm:prSet/>
      <dgm:spPr/>
      <dgm:t>
        <a:bodyPr/>
        <a:lstStyle/>
        <a:p>
          <a:endParaRPr lang="en-US"/>
        </a:p>
      </dgm:t>
    </dgm:pt>
    <dgm:pt modelId="{9A37E607-16EE-4015-BF21-2C80CEEAB2E3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By.Name</a:t>
          </a:r>
          <a:r>
            <a:rPr lang="en-US" sz="2000" i="1" dirty="0"/>
            <a:t>(“name"));</a:t>
          </a:r>
        </a:p>
      </dgm:t>
    </dgm:pt>
    <dgm:pt modelId="{74EEE4AB-28F9-475C-ABCA-0FBC9F13DAF2}" type="parTrans" cxnId="{F48BAE3C-354B-4D51-9CCA-86F3FABB58C7}">
      <dgm:prSet/>
      <dgm:spPr/>
      <dgm:t>
        <a:bodyPr/>
        <a:lstStyle/>
        <a:p>
          <a:endParaRPr lang="en-US"/>
        </a:p>
      </dgm:t>
    </dgm:pt>
    <dgm:pt modelId="{6DA6FCB2-321C-4B1D-BD3F-3F366B0E7505}" type="sibTrans" cxnId="{F48BAE3C-354B-4D51-9CCA-86F3FABB58C7}">
      <dgm:prSet/>
      <dgm:spPr/>
      <dgm:t>
        <a:bodyPr/>
        <a:lstStyle/>
        <a:p>
          <a:endParaRPr lang="en-US"/>
        </a:p>
      </dgm:t>
    </dgm:pt>
    <dgm:pt modelId="{AFCB4BC1-A9EE-479D-AA83-3C8FB2619FD9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By.LinkText</a:t>
          </a:r>
          <a:r>
            <a:rPr lang="en-US" sz="2000" i="1" dirty="0"/>
            <a:t>(“</a:t>
          </a:r>
          <a:r>
            <a:rPr lang="en-US" sz="2000" i="1" dirty="0" err="1"/>
            <a:t>linktext</a:t>
          </a:r>
          <a:r>
            <a:rPr lang="en-US" sz="2000" i="1" dirty="0"/>
            <a:t>"));</a:t>
          </a:r>
        </a:p>
      </dgm:t>
    </dgm:pt>
    <dgm:pt modelId="{C7C1A397-7E16-446E-BA34-878A747E84D0}" type="parTrans" cxnId="{B8F6052E-A507-42AA-946A-DCCE8F45E69E}">
      <dgm:prSet/>
      <dgm:spPr/>
      <dgm:t>
        <a:bodyPr/>
        <a:lstStyle/>
        <a:p>
          <a:endParaRPr lang="en-US"/>
        </a:p>
      </dgm:t>
    </dgm:pt>
    <dgm:pt modelId="{CE27AF78-87CB-48AA-883B-5406FC79DDC2}" type="sibTrans" cxnId="{B8F6052E-A507-42AA-946A-DCCE8F45E69E}">
      <dgm:prSet/>
      <dgm:spPr/>
      <dgm:t>
        <a:bodyPr/>
        <a:lstStyle/>
        <a:p>
          <a:endParaRPr lang="en-US"/>
        </a:p>
      </dgm:t>
    </dgm:pt>
    <dgm:pt modelId="{5A5DAED1-C7E5-42D6-AB73-207825F8B321}">
      <dgm:prSet custT="1"/>
      <dgm:spPr/>
      <dgm:t>
        <a:bodyPr/>
        <a:lstStyle/>
        <a:p>
          <a:r>
            <a:rPr lang="en-US" sz="2000" i="1" dirty="0" err="1"/>
            <a:t>IWebElementcheese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By.CssSelector</a:t>
          </a:r>
          <a:r>
            <a:rPr lang="en-US" sz="2000" i="1" dirty="0"/>
            <a:t>("#</a:t>
          </a:r>
          <a:r>
            <a:rPr lang="en-US" sz="2000" i="1" dirty="0" err="1"/>
            <a:t>css</a:t>
          </a:r>
          <a:r>
            <a:rPr lang="en-US" sz="2000" i="1" dirty="0"/>
            <a:t>"));</a:t>
          </a:r>
        </a:p>
      </dgm:t>
    </dgm:pt>
    <dgm:pt modelId="{3F64F911-4ABE-4B5A-A353-299AB5A91A52}" type="parTrans" cxnId="{186C5F7A-96D8-45B9-A268-ED95BC9F14BD}">
      <dgm:prSet/>
      <dgm:spPr/>
      <dgm:t>
        <a:bodyPr/>
        <a:lstStyle/>
        <a:p>
          <a:endParaRPr lang="en-US"/>
        </a:p>
      </dgm:t>
    </dgm:pt>
    <dgm:pt modelId="{2E193577-0F9D-4E6E-BFE3-5A2A5264D985}" type="sibTrans" cxnId="{186C5F7A-96D8-45B9-A268-ED95BC9F14BD}">
      <dgm:prSet/>
      <dgm:spPr/>
      <dgm:t>
        <a:bodyPr/>
        <a:lstStyle/>
        <a:p>
          <a:endParaRPr lang="en-US"/>
        </a:p>
      </dgm:t>
    </dgm:pt>
    <dgm:pt modelId="{B08C12EE-29EC-4397-A174-C7F3582B7ABC}">
      <dgm:prSet/>
      <dgm:spPr/>
      <dgm:t>
        <a:bodyPr/>
        <a:lstStyle/>
        <a:p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&gt;labels=</a:t>
          </a:r>
          <a:r>
            <a:rPr lang="en-US" i="1" dirty="0" err="1"/>
            <a:t>driver.FindElements</a:t>
          </a:r>
          <a:r>
            <a:rPr lang="en-US" i="1" dirty="0"/>
            <a:t>(</a:t>
          </a:r>
          <a:r>
            <a:rPr lang="en-US" i="1" dirty="0" err="1"/>
            <a:t>By.TagName</a:t>
          </a:r>
          <a:r>
            <a:rPr lang="en-US" i="1" dirty="0"/>
            <a:t>("label"));</a:t>
          </a:r>
        </a:p>
        <a:p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&gt;inputs=(</a:t>
          </a:r>
          <a:r>
            <a:rPr lang="en-US" i="1" dirty="0" err="1"/>
            <a:t>IList</a:t>
          </a:r>
          <a:r>
            <a:rPr lang="en-US" i="1" dirty="0"/>
            <a:t>&lt;</a:t>
          </a:r>
          <a:r>
            <a:rPr lang="en-US" i="1" dirty="0" err="1"/>
            <a:t>IWebElement</a:t>
          </a:r>
          <a:r>
            <a:rPr lang="en-US" i="1" dirty="0"/>
            <a:t>&gt;)((</a:t>
          </a:r>
          <a:r>
            <a:rPr lang="en-US" i="1" dirty="0" err="1"/>
            <a:t>IJavaScriptExecutor</a:t>
          </a:r>
          <a:r>
            <a:rPr lang="en-US" i="1" dirty="0"/>
            <a:t>)driver).</a:t>
          </a:r>
          <a:r>
            <a:rPr lang="en-US" i="1" dirty="0" err="1"/>
            <a:t>ExecuteScript</a:t>
          </a:r>
          <a:r>
            <a:rPr lang="en-US" i="1" dirty="0"/>
            <a:t>("var labels = arguments[0], inputs = []; for (var </a:t>
          </a:r>
          <a:r>
            <a:rPr lang="en-US" i="1" dirty="0" err="1"/>
            <a:t>i</a:t>
          </a:r>
          <a:r>
            <a:rPr lang="en-US" i="1" dirty="0"/>
            <a:t>=0; </a:t>
          </a:r>
          <a:r>
            <a:rPr lang="en-US" i="1" dirty="0" err="1"/>
            <a:t>i</a:t>
          </a:r>
          <a:r>
            <a:rPr lang="en-US" i="1" dirty="0"/>
            <a:t> &lt; </a:t>
          </a:r>
          <a:r>
            <a:rPr lang="en-US" i="1" dirty="0" err="1"/>
            <a:t>labels.length</a:t>
          </a:r>
          <a:r>
            <a:rPr lang="en-US" i="1" dirty="0"/>
            <a:t>; </a:t>
          </a:r>
          <a:r>
            <a:rPr lang="en-US" i="1" dirty="0" err="1"/>
            <a:t>i</a:t>
          </a:r>
          <a:r>
            <a:rPr lang="en-US" i="1" dirty="0"/>
            <a:t>++){"+"</a:t>
          </a:r>
          <a:r>
            <a:rPr lang="en-US" i="1" dirty="0" err="1"/>
            <a:t>inputs.push</a:t>
          </a:r>
          <a:r>
            <a:rPr lang="en-US" i="1" dirty="0"/>
            <a:t>(</a:t>
          </a:r>
          <a:r>
            <a:rPr lang="en-US" i="1" dirty="0" err="1"/>
            <a:t>document.getElementById</a:t>
          </a:r>
          <a:r>
            <a:rPr lang="en-US" i="1" dirty="0"/>
            <a:t>(labels[</a:t>
          </a:r>
          <a:r>
            <a:rPr lang="en-US" i="1" dirty="0" err="1"/>
            <a:t>i</a:t>
          </a:r>
          <a:r>
            <a:rPr lang="en-US" i="1" dirty="0"/>
            <a:t>].</a:t>
          </a:r>
          <a:r>
            <a:rPr lang="en-US" i="1" dirty="0" err="1"/>
            <a:t>getAttribute</a:t>
          </a:r>
          <a:r>
            <a:rPr lang="en-US" i="1" dirty="0"/>
            <a:t>('for'))); } return </a:t>
          </a:r>
          <a:r>
            <a:rPr lang="en-US" i="1" dirty="0" err="1"/>
            <a:t>inputs;",labels</a:t>
          </a:r>
          <a:r>
            <a:rPr lang="en-US" i="1" dirty="0"/>
            <a:t>);</a:t>
          </a:r>
        </a:p>
      </dgm:t>
    </dgm:pt>
    <dgm:pt modelId="{84262ADD-326D-475A-8688-E6148D2A7EEE}" type="parTrans" cxnId="{0D501F63-39C3-42D4-AEE8-9C08140633E6}">
      <dgm:prSet/>
      <dgm:spPr/>
      <dgm:t>
        <a:bodyPr/>
        <a:lstStyle/>
        <a:p>
          <a:endParaRPr lang="en-US"/>
        </a:p>
      </dgm:t>
    </dgm:pt>
    <dgm:pt modelId="{309CEF46-FF28-450C-9F86-96592D1524B1}" type="sibTrans" cxnId="{0D501F63-39C3-42D4-AEE8-9C08140633E6}">
      <dgm:prSet/>
      <dgm:spPr/>
      <dgm:t>
        <a:bodyPr/>
        <a:lstStyle/>
        <a:p>
          <a:endParaRPr lang="en-US"/>
        </a:p>
      </dgm:t>
    </dgm:pt>
    <dgm:pt modelId="{6384ADAB-584C-49BD-8D36-8CBCC4135583}">
      <dgm:prSet custT="1"/>
      <dgm:spPr/>
      <dgm:t>
        <a:bodyPr/>
        <a:lstStyle/>
        <a:p>
          <a:r>
            <a:rPr lang="en-US" sz="2000" i="1" dirty="0" err="1"/>
            <a:t>IWebElementframe</a:t>
          </a:r>
          <a:r>
            <a:rPr lang="en-US" sz="2000" i="1" dirty="0"/>
            <a:t>=</a:t>
          </a:r>
          <a:r>
            <a:rPr lang="en-US" sz="2000" i="1" dirty="0" err="1"/>
            <a:t>driver.FindElement</a:t>
          </a:r>
          <a:r>
            <a:rPr lang="en-US" sz="2000" i="1" dirty="0"/>
            <a:t>(</a:t>
          </a:r>
          <a:r>
            <a:rPr lang="en-US" sz="2000" i="1" dirty="0" err="1"/>
            <a:t>By.XPath</a:t>
          </a:r>
          <a:r>
            <a:rPr lang="en-US" sz="2000" i="1" dirty="0"/>
            <a:t>(“</a:t>
          </a:r>
          <a:r>
            <a:rPr lang="en-US" sz="2000" i="1" dirty="0" err="1"/>
            <a:t>xpath</a:t>
          </a:r>
          <a:r>
            <a:rPr lang="en-US" sz="2000" i="1" dirty="0"/>
            <a:t>"));</a:t>
          </a:r>
        </a:p>
      </dgm:t>
    </dgm:pt>
    <dgm:pt modelId="{981508C7-64D9-412D-8F1C-A8E0EA1C0040}" type="parTrans" cxnId="{F1F8D3FB-FFA8-4313-86B6-5A6E3121D3FF}">
      <dgm:prSet/>
      <dgm:spPr/>
      <dgm:t>
        <a:bodyPr/>
        <a:lstStyle/>
        <a:p>
          <a:endParaRPr lang="en-US"/>
        </a:p>
      </dgm:t>
    </dgm:pt>
    <dgm:pt modelId="{C49FE965-2A7D-486F-9C51-17D85A34700B}" type="sibTrans" cxnId="{F1F8D3FB-FFA8-4313-86B6-5A6E3121D3FF}">
      <dgm:prSet/>
      <dgm:spPr/>
      <dgm:t>
        <a:bodyPr/>
        <a:lstStyle/>
        <a:p>
          <a:endParaRPr lang="en-US"/>
        </a:p>
      </dgm:t>
    </dgm:pt>
    <dgm:pt modelId="{E0ACC0A3-3BD1-4C27-8962-D8229F53DAF2}" type="pres">
      <dgm:prSet presAssocID="{CDC8C430-A5B6-4DA0-9FE0-37255F7D49CA}" presName="Name0" presStyleCnt="0">
        <dgm:presLayoutVars>
          <dgm:dir/>
          <dgm:animLvl val="lvl"/>
          <dgm:resizeHandles val="exact"/>
        </dgm:presLayoutVars>
      </dgm:prSet>
      <dgm:spPr/>
    </dgm:pt>
    <dgm:pt modelId="{E32D3A18-1173-453E-8E20-C020FFC08B7B}" type="pres">
      <dgm:prSet presAssocID="{A0EBE084-12B3-44EA-AD24-5346DE6DBE42}" presName="linNode" presStyleCnt="0"/>
      <dgm:spPr/>
    </dgm:pt>
    <dgm:pt modelId="{67A2698C-B3EC-4079-AD84-B0DCF92CC64F}" type="pres">
      <dgm:prSet presAssocID="{A0EBE084-12B3-44EA-AD24-5346DE6DBE42}" presName="parentText" presStyleLbl="solidFgAcc1" presStyleIdx="0" presStyleCnt="8">
        <dgm:presLayoutVars>
          <dgm:chMax val="1"/>
          <dgm:bulletEnabled/>
        </dgm:presLayoutVars>
      </dgm:prSet>
      <dgm:spPr/>
    </dgm:pt>
    <dgm:pt modelId="{C2E1CB57-2C8C-4A06-8D3A-B141D3F3ADBF}" type="pres">
      <dgm:prSet presAssocID="{A0EBE084-12B3-44EA-AD24-5346DE6DBE42}" presName="descendantText" presStyleLbl="alignNode1" presStyleIdx="0" presStyleCnt="8">
        <dgm:presLayoutVars>
          <dgm:bulletEnabled/>
        </dgm:presLayoutVars>
      </dgm:prSet>
      <dgm:spPr/>
    </dgm:pt>
    <dgm:pt modelId="{D4CAD18E-4163-4EED-B54B-A55346EF1544}" type="pres">
      <dgm:prSet presAssocID="{6488D942-738E-4AC9-A970-F28C2A3C041A}" presName="sp" presStyleCnt="0"/>
      <dgm:spPr/>
    </dgm:pt>
    <dgm:pt modelId="{02869495-CE15-4618-9BC0-307FB7A4083F}" type="pres">
      <dgm:prSet presAssocID="{FF2E6C86-00D7-4202-BDDD-55D9417C4E50}" presName="linNode" presStyleCnt="0"/>
      <dgm:spPr/>
    </dgm:pt>
    <dgm:pt modelId="{64EC8D65-DBAA-4128-81AC-7393D4DA0884}" type="pres">
      <dgm:prSet presAssocID="{FF2E6C86-00D7-4202-BDDD-55D9417C4E50}" presName="parentText" presStyleLbl="solidFgAcc1" presStyleIdx="1" presStyleCnt="8">
        <dgm:presLayoutVars>
          <dgm:chMax val="1"/>
          <dgm:bulletEnabled/>
        </dgm:presLayoutVars>
      </dgm:prSet>
      <dgm:spPr/>
    </dgm:pt>
    <dgm:pt modelId="{3E06D23F-DE42-4690-BD3E-F661D2DCBC36}" type="pres">
      <dgm:prSet presAssocID="{FF2E6C86-00D7-4202-BDDD-55D9417C4E50}" presName="descendantText" presStyleLbl="alignNode1" presStyleIdx="1" presStyleCnt="8">
        <dgm:presLayoutVars>
          <dgm:bulletEnabled/>
        </dgm:presLayoutVars>
      </dgm:prSet>
      <dgm:spPr/>
    </dgm:pt>
    <dgm:pt modelId="{2FE74590-E4E7-4716-8ED2-EE251F326AAA}" type="pres">
      <dgm:prSet presAssocID="{5E32B4FD-B853-4D31-99F8-65416BCF04A6}" presName="sp" presStyleCnt="0"/>
      <dgm:spPr/>
    </dgm:pt>
    <dgm:pt modelId="{3E25A704-EDD0-44C7-AD8C-B8EA87811EA6}" type="pres">
      <dgm:prSet presAssocID="{4A3EC15A-BB99-4D1D-A419-D175C7589849}" presName="linNode" presStyleCnt="0"/>
      <dgm:spPr/>
    </dgm:pt>
    <dgm:pt modelId="{2E676023-1C18-4CF8-BC27-9ED4C0423CC9}" type="pres">
      <dgm:prSet presAssocID="{4A3EC15A-BB99-4D1D-A419-D175C7589849}" presName="parentText" presStyleLbl="solidFgAcc1" presStyleIdx="2" presStyleCnt="8">
        <dgm:presLayoutVars>
          <dgm:chMax val="1"/>
          <dgm:bulletEnabled/>
        </dgm:presLayoutVars>
      </dgm:prSet>
      <dgm:spPr/>
    </dgm:pt>
    <dgm:pt modelId="{1586CEF9-2946-451C-B4BA-C2C8C5421213}" type="pres">
      <dgm:prSet presAssocID="{4A3EC15A-BB99-4D1D-A419-D175C7589849}" presName="descendantText" presStyleLbl="alignNode1" presStyleIdx="2" presStyleCnt="8">
        <dgm:presLayoutVars>
          <dgm:bulletEnabled/>
        </dgm:presLayoutVars>
      </dgm:prSet>
      <dgm:spPr/>
    </dgm:pt>
    <dgm:pt modelId="{FB8B3019-14D6-4B3C-8306-9EFD2DCB5990}" type="pres">
      <dgm:prSet presAssocID="{3A63E3DF-434F-442F-9B0E-BBF89CA82FF3}" presName="sp" presStyleCnt="0"/>
      <dgm:spPr/>
    </dgm:pt>
    <dgm:pt modelId="{5EC3F165-DC00-4277-A30A-B215ABDBF238}" type="pres">
      <dgm:prSet presAssocID="{822D238B-C466-41B8-A444-1631F009C11A}" presName="linNode" presStyleCnt="0"/>
      <dgm:spPr/>
    </dgm:pt>
    <dgm:pt modelId="{AD728905-BC35-4B3F-9CEA-C19AFA1D2217}" type="pres">
      <dgm:prSet presAssocID="{822D238B-C466-41B8-A444-1631F009C11A}" presName="parentText" presStyleLbl="solidFgAcc1" presStyleIdx="3" presStyleCnt="8">
        <dgm:presLayoutVars>
          <dgm:chMax val="1"/>
          <dgm:bulletEnabled/>
        </dgm:presLayoutVars>
      </dgm:prSet>
      <dgm:spPr/>
    </dgm:pt>
    <dgm:pt modelId="{FB8C60CF-E2EF-43F1-B159-71F604F596F1}" type="pres">
      <dgm:prSet presAssocID="{822D238B-C466-41B8-A444-1631F009C11A}" presName="descendantText" presStyleLbl="alignNode1" presStyleIdx="3" presStyleCnt="8">
        <dgm:presLayoutVars>
          <dgm:bulletEnabled/>
        </dgm:presLayoutVars>
      </dgm:prSet>
      <dgm:spPr/>
    </dgm:pt>
    <dgm:pt modelId="{94B274D3-31D8-4587-AD68-0B2101B316F7}" type="pres">
      <dgm:prSet presAssocID="{427E8C10-21AE-42D4-8F26-3FD884868A95}" presName="sp" presStyleCnt="0"/>
      <dgm:spPr/>
    </dgm:pt>
    <dgm:pt modelId="{4FDE01CB-0F6E-4E43-9F22-9C1E53A1FFAD}" type="pres">
      <dgm:prSet presAssocID="{821FD7DB-6F30-4BBD-B1C2-0BDE9A0597A8}" presName="linNode" presStyleCnt="0"/>
      <dgm:spPr/>
    </dgm:pt>
    <dgm:pt modelId="{C5FE436D-3A1C-4AA7-A22D-D0500BC1258F}" type="pres">
      <dgm:prSet presAssocID="{821FD7DB-6F30-4BBD-B1C2-0BDE9A0597A8}" presName="parentText" presStyleLbl="solidFgAcc1" presStyleIdx="4" presStyleCnt="8">
        <dgm:presLayoutVars>
          <dgm:chMax val="1"/>
          <dgm:bulletEnabled/>
        </dgm:presLayoutVars>
      </dgm:prSet>
      <dgm:spPr/>
    </dgm:pt>
    <dgm:pt modelId="{A30C754D-76FA-4DF5-B695-CE21FD2BD373}" type="pres">
      <dgm:prSet presAssocID="{821FD7DB-6F30-4BBD-B1C2-0BDE9A0597A8}" presName="descendantText" presStyleLbl="alignNode1" presStyleIdx="4" presStyleCnt="8">
        <dgm:presLayoutVars>
          <dgm:bulletEnabled/>
        </dgm:presLayoutVars>
      </dgm:prSet>
      <dgm:spPr/>
    </dgm:pt>
    <dgm:pt modelId="{0A5B3ED8-027A-473A-8E6E-A49814BA4782}" type="pres">
      <dgm:prSet presAssocID="{BE090CA8-B2F3-4654-B75A-06EB439C58CC}" presName="sp" presStyleCnt="0"/>
      <dgm:spPr/>
    </dgm:pt>
    <dgm:pt modelId="{682C738E-F2B3-4CE0-AD31-133BFEBBD333}" type="pres">
      <dgm:prSet presAssocID="{143065C6-7E6A-4BDA-AD91-1264F64466DE}" presName="linNode" presStyleCnt="0"/>
      <dgm:spPr/>
    </dgm:pt>
    <dgm:pt modelId="{8D9D6FFE-8A2D-484A-B2F9-1C52053BC270}" type="pres">
      <dgm:prSet presAssocID="{143065C6-7E6A-4BDA-AD91-1264F64466DE}" presName="parentText" presStyleLbl="solidFgAcc1" presStyleIdx="5" presStyleCnt="8">
        <dgm:presLayoutVars>
          <dgm:chMax val="1"/>
          <dgm:bulletEnabled/>
        </dgm:presLayoutVars>
      </dgm:prSet>
      <dgm:spPr/>
    </dgm:pt>
    <dgm:pt modelId="{46BB43A5-BA63-44E4-B11E-FAD7593E6B9A}" type="pres">
      <dgm:prSet presAssocID="{143065C6-7E6A-4BDA-AD91-1264F64466DE}" presName="descendantText" presStyleLbl="alignNode1" presStyleIdx="5" presStyleCnt="8">
        <dgm:presLayoutVars>
          <dgm:bulletEnabled/>
        </dgm:presLayoutVars>
      </dgm:prSet>
      <dgm:spPr/>
    </dgm:pt>
    <dgm:pt modelId="{7922E710-1F89-4522-9773-6D31A32DD427}" type="pres">
      <dgm:prSet presAssocID="{2B91084E-AF49-4598-976D-B5E2FA823F53}" presName="sp" presStyleCnt="0"/>
      <dgm:spPr/>
    </dgm:pt>
    <dgm:pt modelId="{59C34333-08C1-4FB2-A9EC-AF51110F3225}" type="pres">
      <dgm:prSet presAssocID="{9483B96F-566C-448F-A1B1-289F59501F71}" presName="linNode" presStyleCnt="0"/>
      <dgm:spPr/>
    </dgm:pt>
    <dgm:pt modelId="{AEF1ADD1-EAEB-4CF9-A521-BCEBD9DC4391}" type="pres">
      <dgm:prSet presAssocID="{9483B96F-566C-448F-A1B1-289F59501F71}" presName="parentText" presStyleLbl="solidFgAcc1" presStyleIdx="6" presStyleCnt="8">
        <dgm:presLayoutVars>
          <dgm:chMax val="1"/>
          <dgm:bulletEnabled/>
        </dgm:presLayoutVars>
      </dgm:prSet>
      <dgm:spPr/>
    </dgm:pt>
    <dgm:pt modelId="{C4726735-06F8-4C40-9F10-1662E525A002}" type="pres">
      <dgm:prSet presAssocID="{9483B96F-566C-448F-A1B1-289F59501F71}" presName="descendantText" presStyleLbl="alignNode1" presStyleIdx="6" presStyleCnt="8">
        <dgm:presLayoutVars>
          <dgm:bulletEnabled/>
        </dgm:presLayoutVars>
      </dgm:prSet>
      <dgm:spPr/>
    </dgm:pt>
    <dgm:pt modelId="{A822B60A-593A-4140-AFBC-B2C449D8CEC5}" type="pres">
      <dgm:prSet presAssocID="{DEBDA08D-E005-4CA9-84F3-CE7D1CD6CB8E}" presName="sp" presStyleCnt="0"/>
      <dgm:spPr/>
    </dgm:pt>
    <dgm:pt modelId="{A56B8109-4E97-45F4-8F64-F0B352008CA4}" type="pres">
      <dgm:prSet presAssocID="{A6F5CBDB-4BA4-4FCC-9663-6EEFC207808A}" presName="linNode" presStyleCnt="0"/>
      <dgm:spPr/>
    </dgm:pt>
    <dgm:pt modelId="{016C792B-88F4-42EE-AAED-C4BFACFFFCBC}" type="pres">
      <dgm:prSet presAssocID="{A6F5CBDB-4BA4-4FCC-9663-6EEFC207808A}" presName="parentText" presStyleLbl="solidFgAcc1" presStyleIdx="7" presStyleCnt="8">
        <dgm:presLayoutVars>
          <dgm:chMax val="1"/>
          <dgm:bulletEnabled/>
        </dgm:presLayoutVars>
      </dgm:prSet>
      <dgm:spPr/>
    </dgm:pt>
    <dgm:pt modelId="{F4E62771-CBD6-4289-974C-9CBFBC65C92E}" type="pres">
      <dgm:prSet presAssocID="{A6F5CBDB-4BA4-4FCC-9663-6EEFC207808A}" presName="descendantText" presStyleLbl="alignNode1" presStyleIdx="7" presStyleCnt="8">
        <dgm:presLayoutVars>
          <dgm:bulletEnabled/>
        </dgm:presLayoutVars>
      </dgm:prSet>
      <dgm:spPr/>
    </dgm:pt>
  </dgm:ptLst>
  <dgm:cxnLst>
    <dgm:cxn modelId="{2268FA05-02CB-40A3-ABC8-F0E0C1620A7E}" type="presOf" srcId="{821FD7DB-6F30-4BBD-B1C2-0BDE9A0597A8}" destId="{C5FE436D-3A1C-4AA7-A22D-D0500BC1258F}" srcOrd="0" destOrd="0" presId="urn:microsoft.com/office/officeart/2016/7/layout/VerticalHollowActionList"/>
    <dgm:cxn modelId="{94A96608-93EB-4508-8643-761415A36DE6}" type="presOf" srcId="{143065C6-7E6A-4BDA-AD91-1264F64466DE}" destId="{8D9D6FFE-8A2D-484A-B2F9-1C52053BC270}" srcOrd="0" destOrd="0" presId="urn:microsoft.com/office/officeart/2016/7/layout/VerticalHollowActionList"/>
    <dgm:cxn modelId="{0E430A0B-3962-4F34-BB4D-53ACB5DC9422}" type="presOf" srcId="{9A37E607-16EE-4015-BF21-2C80CEEAB2E3}" destId="{FB8C60CF-E2EF-43F1-B159-71F604F596F1}" srcOrd="0" destOrd="0" presId="urn:microsoft.com/office/officeart/2016/7/layout/VerticalHollowActionList"/>
    <dgm:cxn modelId="{0B9CC912-A1B8-4B3F-AE45-66902037E0D3}" srcId="{CDC8C430-A5B6-4DA0-9FE0-37255F7D49CA}" destId="{822D238B-C466-41B8-A444-1631F009C11A}" srcOrd="3" destOrd="0" parTransId="{46472460-071A-4E24-98AE-1E22EA715E20}" sibTransId="{427E8C10-21AE-42D4-8F26-3FD884868A95}"/>
    <dgm:cxn modelId="{951A9D14-0441-45E9-BA1D-D9E396D9D186}" srcId="{A0EBE084-12B3-44EA-AD24-5346DE6DBE42}" destId="{08A5A3AE-7CB0-4E4F-96E3-A37001EF6666}" srcOrd="0" destOrd="0" parTransId="{0B0D2065-F3F2-4644-9795-892E1F5267C3}" sibTransId="{37DA00AB-4268-4D3E-BBA1-F77827FBB4EF}"/>
    <dgm:cxn modelId="{9A7BE717-8747-4D18-8054-4B7379AAFAFC}" srcId="{CDC8C430-A5B6-4DA0-9FE0-37255F7D49CA}" destId="{A6F5CBDB-4BA4-4FCC-9663-6EEFC207808A}" srcOrd="7" destOrd="0" parTransId="{3E46892B-7BD4-4B5E-A24A-7CF57A3FC49D}" sibTransId="{894F2765-A05B-4C95-AB3C-FC7EA25138E0}"/>
    <dgm:cxn modelId="{48FB381B-8A69-46C7-B5C3-538C17DE11F2}" srcId="{FF2E6C86-00D7-4202-BDDD-55D9417C4E50}" destId="{BF408D27-DF30-4A44-A65D-14C172DF2806}" srcOrd="0" destOrd="0" parTransId="{4C2623B0-A1B5-4661-8D14-E75293250246}" sibTransId="{C6DD7705-CCFF-4868-AF34-C5D4D0BC2144}"/>
    <dgm:cxn modelId="{A3BF8621-DB57-4BA7-9CD7-BB55FF6001F2}" srcId="{CDC8C430-A5B6-4DA0-9FE0-37255F7D49CA}" destId="{FF2E6C86-00D7-4202-BDDD-55D9417C4E50}" srcOrd="1" destOrd="0" parTransId="{B34EE1D4-B403-47C9-85A9-540BB466A4B0}" sibTransId="{5E32B4FD-B853-4D31-99F8-65416BCF04A6}"/>
    <dgm:cxn modelId="{C5E93F29-FEF7-4310-9057-C9E8E6AE218E}" type="presOf" srcId="{A0EBE084-12B3-44EA-AD24-5346DE6DBE42}" destId="{67A2698C-B3EC-4079-AD84-B0DCF92CC64F}" srcOrd="0" destOrd="0" presId="urn:microsoft.com/office/officeart/2016/7/layout/VerticalHollowActionList"/>
    <dgm:cxn modelId="{6F40232D-1D71-462C-A8E5-D4E6837C3783}" type="presOf" srcId="{CDC8C430-A5B6-4DA0-9FE0-37255F7D49CA}" destId="{E0ACC0A3-3BD1-4C27-8962-D8229F53DAF2}" srcOrd="0" destOrd="0" presId="urn:microsoft.com/office/officeart/2016/7/layout/VerticalHollowActionList"/>
    <dgm:cxn modelId="{B8F6052E-A507-42AA-946A-DCCE8F45E69E}" srcId="{821FD7DB-6F30-4BBD-B1C2-0BDE9A0597A8}" destId="{AFCB4BC1-A9EE-479D-AA83-3C8FB2619FD9}" srcOrd="0" destOrd="0" parTransId="{C7C1A397-7E16-446E-BA34-878A747E84D0}" sibTransId="{CE27AF78-87CB-48AA-883B-5406FC79DDC2}"/>
    <dgm:cxn modelId="{E05F2136-3BC1-4DA4-8D1C-7C659737241F}" type="presOf" srcId="{822D238B-C466-41B8-A444-1631F009C11A}" destId="{AD728905-BC35-4B3F-9CEA-C19AFA1D2217}" srcOrd="0" destOrd="0" presId="urn:microsoft.com/office/officeart/2016/7/layout/VerticalHollowActionList"/>
    <dgm:cxn modelId="{CF78FF36-A16C-438F-AC16-CD05507428FD}" srcId="{CDC8C430-A5B6-4DA0-9FE0-37255F7D49CA}" destId="{143065C6-7E6A-4BDA-AD91-1264F64466DE}" srcOrd="5" destOrd="0" parTransId="{282F1F88-315C-44C8-9538-C67A11391CD5}" sibTransId="{2B91084E-AF49-4598-976D-B5E2FA823F53}"/>
    <dgm:cxn modelId="{F48BAE3C-354B-4D51-9CCA-86F3FABB58C7}" srcId="{822D238B-C466-41B8-A444-1631F009C11A}" destId="{9A37E607-16EE-4015-BF21-2C80CEEAB2E3}" srcOrd="0" destOrd="0" parTransId="{74EEE4AB-28F9-475C-ABCA-0FBC9F13DAF2}" sibTransId="{6DA6FCB2-321C-4B1D-BD3F-3F366B0E7505}"/>
    <dgm:cxn modelId="{5D252C3F-4B50-498B-A801-0B2E70A9B4E4}" type="presOf" srcId="{7F218FC2-BE4D-4391-9E6C-8D37D017D7C2}" destId="{1586CEF9-2946-451C-B4BA-C2C8C5421213}" srcOrd="0" destOrd="0" presId="urn:microsoft.com/office/officeart/2016/7/layout/VerticalHollowActionList"/>
    <dgm:cxn modelId="{48EDA941-B292-46F3-A07F-E4993926980D}" srcId="{CDC8C430-A5B6-4DA0-9FE0-37255F7D49CA}" destId="{821FD7DB-6F30-4BBD-B1C2-0BDE9A0597A8}" srcOrd="4" destOrd="0" parTransId="{84A9BB3E-C261-4136-9804-8456CE44B366}" sibTransId="{BE090CA8-B2F3-4654-B75A-06EB439C58CC}"/>
    <dgm:cxn modelId="{0D501F63-39C3-42D4-AEE8-9C08140633E6}" srcId="{A6F5CBDB-4BA4-4FCC-9663-6EEFC207808A}" destId="{B08C12EE-29EC-4397-A174-C7F3582B7ABC}" srcOrd="0" destOrd="0" parTransId="{84262ADD-326D-475A-8688-E6148D2A7EEE}" sibTransId="{309CEF46-FF28-450C-9F86-96592D1524B1}"/>
    <dgm:cxn modelId="{BCD8F470-1E0D-4A4B-AE9E-074992C1E15F}" type="presOf" srcId="{A6F5CBDB-4BA4-4FCC-9663-6EEFC207808A}" destId="{016C792B-88F4-42EE-AAED-C4BFACFFFCBC}" srcOrd="0" destOrd="0" presId="urn:microsoft.com/office/officeart/2016/7/layout/VerticalHollowActionList"/>
    <dgm:cxn modelId="{2C8C0575-E33F-4F11-98D0-49590D2F6E14}" type="presOf" srcId="{FF2E6C86-00D7-4202-BDDD-55D9417C4E50}" destId="{64EC8D65-DBAA-4128-81AC-7393D4DA0884}" srcOrd="0" destOrd="0" presId="urn:microsoft.com/office/officeart/2016/7/layout/VerticalHollowActionList"/>
    <dgm:cxn modelId="{B21E9A59-E8EC-4CC6-9381-FF498B442F55}" srcId="{CDC8C430-A5B6-4DA0-9FE0-37255F7D49CA}" destId="{A0EBE084-12B3-44EA-AD24-5346DE6DBE42}" srcOrd="0" destOrd="0" parTransId="{E5CE898E-6823-4CD3-826D-C29FBD2A34BE}" sibTransId="{6488D942-738E-4AC9-A970-F28C2A3C041A}"/>
    <dgm:cxn modelId="{186C5F7A-96D8-45B9-A268-ED95BC9F14BD}" srcId="{143065C6-7E6A-4BDA-AD91-1264F64466DE}" destId="{5A5DAED1-C7E5-42D6-AB73-207825F8B321}" srcOrd="0" destOrd="0" parTransId="{3F64F911-4ABE-4B5A-A353-299AB5A91A52}" sibTransId="{2E193577-0F9D-4E6E-BFE3-5A2A5264D985}"/>
    <dgm:cxn modelId="{DFEF3F7B-4B61-422C-8AE1-BE7E93C99C1F}" type="presOf" srcId="{BF408D27-DF30-4A44-A65D-14C172DF2806}" destId="{3E06D23F-DE42-4690-BD3E-F661D2DCBC36}" srcOrd="0" destOrd="0" presId="urn:microsoft.com/office/officeart/2016/7/layout/VerticalHollowActionList"/>
    <dgm:cxn modelId="{A4E38589-48AA-426D-878F-0099CE5848C4}" type="presOf" srcId="{5A5DAED1-C7E5-42D6-AB73-207825F8B321}" destId="{46BB43A5-BA63-44E4-B11E-FAD7593E6B9A}" srcOrd="0" destOrd="0" presId="urn:microsoft.com/office/officeart/2016/7/layout/VerticalHollowActionList"/>
    <dgm:cxn modelId="{EB77A989-5778-44DE-B0B7-6DC10A13A95C}" type="presOf" srcId="{08A5A3AE-7CB0-4E4F-96E3-A37001EF6666}" destId="{C2E1CB57-2C8C-4A06-8D3A-B141D3F3ADBF}" srcOrd="0" destOrd="0" presId="urn:microsoft.com/office/officeart/2016/7/layout/VerticalHollowActionList"/>
    <dgm:cxn modelId="{CF724B94-8911-415D-BEAB-C8096DB7F98A}" type="presOf" srcId="{6384ADAB-584C-49BD-8D36-8CBCC4135583}" destId="{C4726735-06F8-4C40-9F10-1662E525A002}" srcOrd="0" destOrd="0" presId="urn:microsoft.com/office/officeart/2016/7/layout/VerticalHollowActionList"/>
    <dgm:cxn modelId="{E2FDE59B-1743-4D4B-824D-80F7FDC17785}" type="presOf" srcId="{B08C12EE-29EC-4397-A174-C7F3582B7ABC}" destId="{F4E62771-CBD6-4289-974C-9CBFBC65C92E}" srcOrd="0" destOrd="0" presId="urn:microsoft.com/office/officeart/2016/7/layout/VerticalHollowActionList"/>
    <dgm:cxn modelId="{8097BBB2-885B-414D-A2D0-8B278BD93B25}" srcId="{CDC8C430-A5B6-4DA0-9FE0-37255F7D49CA}" destId="{9483B96F-566C-448F-A1B1-289F59501F71}" srcOrd="6" destOrd="0" parTransId="{108DA0A9-6D39-4123-904B-9841FC5CFB52}" sibTransId="{DEBDA08D-E005-4CA9-84F3-CE7D1CD6CB8E}"/>
    <dgm:cxn modelId="{8B8E07C2-1D24-4ED6-AF1F-4484FD90FE46}" srcId="{CDC8C430-A5B6-4DA0-9FE0-37255F7D49CA}" destId="{4A3EC15A-BB99-4D1D-A419-D175C7589849}" srcOrd="2" destOrd="0" parTransId="{B9C56521-C24F-4A9E-8FA3-44D3EEE11240}" sibTransId="{3A63E3DF-434F-442F-9B0E-BBF89CA82FF3}"/>
    <dgm:cxn modelId="{366E8BD1-4340-454D-AE1E-5CA93AA37736}" type="presOf" srcId="{4A3EC15A-BB99-4D1D-A419-D175C7589849}" destId="{2E676023-1C18-4CF8-BC27-9ED4C0423CC9}" srcOrd="0" destOrd="0" presId="urn:microsoft.com/office/officeart/2016/7/layout/VerticalHollowActionList"/>
    <dgm:cxn modelId="{184FCDD9-34B3-4647-8DD8-D555537DB9D1}" type="presOf" srcId="{AFCB4BC1-A9EE-479D-AA83-3C8FB2619FD9}" destId="{A30C754D-76FA-4DF5-B695-CE21FD2BD373}" srcOrd="0" destOrd="0" presId="urn:microsoft.com/office/officeart/2016/7/layout/VerticalHollowActionList"/>
    <dgm:cxn modelId="{A65411EF-54C1-4104-8D8F-9572F134FD25}" srcId="{4A3EC15A-BB99-4D1D-A419-D175C7589849}" destId="{7F218FC2-BE4D-4391-9E6C-8D37D017D7C2}" srcOrd="0" destOrd="0" parTransId="{6CE7F35A-69FD-4AFF-AAAE-209F62915A04}" sibTransId="{90260D8C-1F66-44F3-B892-9E1872838D73}"/>
    <dgm:cxn modelId="{C573AEF5-98CC-411F-9F3A-760E414CB50A}" type="presOf" srcId="{9483B96F-566C-448F-A1B1-289F59501F71}" destId="{AEF1ADD1-EAEB-4CF9-A521-BCEBD9DC4391}" srcOrd="0" destOrd="0" presId="urn:microsoft.com/office/officeart/2016/7/layout/VerticalHollowActionList"/>
    <dgm:cxn modelId="{F1F8D3FB-FFA8-4313-86B6-5A6E3121D3FF}" srcId="{9483B96F-566C-448F-A1B1-289F59501F71}" destId="{6384ADAB-584C-49BD-8D36-8CBCC4135583}" srcOrd="0" destOrd="0" parTransId="{981508C7-64D9-412D-8F1C-A8E0EA1C0040}" sibTransId="{C49FE965-2A7D-486F-9C51-17D85A34700B}"/>
    <dgm:cxn modelId="{9FEC2341-ABC6-4184-BA28-083D6ACA4DF5}" type="presParOf" srcId="{E0ACC0A3-3BD1-4C27-8962-D8229F53DAF2}" destId="{E32D3A18-1173-453E-8E20-C020FFC08B7B}" srcOrd="0" destOrd="0" presId="urn:microsoft.com/office/officeart/2016/7/layout/VerticalHollowActionList"/>
    <dgm:cxn modelId="{A89DAF3A-F047-4222-A164-C401D4336BDF}" type="presParOf" srcId="{E32D3A18-1173-453E-8E20-C020FFC08B7B}" destId="{67A2698C-B3EC-4079-AD84-B0DCF92CC64F}" srcOrd="0" destOrd="0" presId="urn:microsoft.com/office/officeart/2016/7/layout/VerticalHollowActionList"/>
    <dgm:cxn modelId="{22C62A2D-A44E-494D-ABFC-39CF442654C3}" type="presParOf" srcId="{E32D3A18-1173-453E-8E20-C020FFC08B7B}" destId="{C2E1CB57-2C8C-4A06-8D3A-B141D3F3ADBF}" srcOrd="1" destOrd="0" presId="urn:microsoft.com/office/officeart/2016/7/layout/VerticalHollowActionList"/>
    <dgm:cxn modelId="{286B33D5-2BFF-448C-9309-3FDA8D0878BF}" type="presParOf" srcId="{E0ACC0A3-3BD1-4C27-8962-D8229F53DAF2}" destId="{D4CAD18E-4163-4EED-B54B-A55346EF1544}" srcOrd="1" destOrd="0" presId="urn:microsoft.com/office/officeart/2016/7/layout/VerticalHollowActionList"/>
    <dgm:cxn modelId="{D372E138-D3A1-46BB-82F0-EE08D8779D57}" type="presParOf" srcId="{E0ACC0A3-3BD1-4C27-8962-D8229F53DAF2}" destId="{02869495-CE15-4618-9BC0-307FB7A4083F}" srcOrd="2" destOrd="0" presId="urn:microsoft.com/office/officeart/2016/7/layout/VerticalHollowActionList"/>
    <dgm:cxn modelId="{EF97C622-7DE2-422D-8830-C389CBCD7F04}" type="presParOf" srcId="{02869495-CE15-4618-9BC0-307FB7A4083F}" destId="{64EC8D65-DBAA-4128-81AC-7393D4DA0884}" srcOrd="0" destOrd="0" presId="urn:microsoft.com/office/officeart/2016/7/layout/VerticalHollowActionList"/>
    <dgm:cxn modelId="{72813583-8B95-4B2B-8C71-C72BBB9842F3}" type="presParOf" srcId="{02869495-CE15-4618-9BC0-307FB7A4083F}" destId="{3E06D23F-DE42-4690-BD3E-F661D2DCBC36}" srcOrd="1" destOrd="0" presId="urn:microsoft.com/office/officeart/2016/7/layout/VerticalHollowActionList"/>
    <dgm:cxn modelId="{269AF80F-D94A-41AF-BEE2-ED82142C89A7}" type="presParOf" srcId="{E0ACC0A3-3BD1-4C27-8962-D8229F53DAF2}" destId="{2FE74590-E4E7-4716-8ED2-EE251F326AAA}" srcOrd="3" destOrd="0" presId="urn:microsoft.com/office/officeart/2016/7/layout/VerticalHollowActionList"/>
    <dgm:cxn modelId="{212A983F-4DC6-49BF-AFB2-E46428AA5349}" type="presParOf" srcId="{E0ACC0A3-3BD1-4C27-8962-D8229F53DAF2}" destId="{3E25A704-EDD0-44C7-AD8C-B8EA87811EA6}" srcOrd="4" destOrd="0" presId="urn:microsoft.com/office/officeart/2016/7/layout/VerticalHollowActionList"/>
    <dgm:cxn modelId="{81032559-D2B1-4F4D-817B-6863E23EEBC2}" type="presParOf" srcId="{3E25A704-EDD0-44C7-AD8C-B8EA87811EA6}" destId="{2E676023-1C18-4CF8-BC27-9ED4C0423CC9}" srcOrd="0" destOrd="0" presId="urn:microsoft.com/office/officeart/2016/7/layout/VerticalHollowActionList"/>
    <dgm:cxn modelId="{FC77F14D-2311-4AE0-A195-54777F85B3FF}" type="presParOf" srcId="{3E25A704-EDD0-44C7-AD8C-B8EA87811EA6}" destId="{1586CEF9-2946-451C-B4BA-C2C8C5421213}" srcOrd="1" destOrd="0" presId="urn:microsoft.com/office/officeart/2016/7/layout/VerticalHollowActionList"/>
    <dgm:cxn modelId="{D7AA6DA9-769A-43D0-953E-144EBC7916F0}" type="presParOf" srcId="{E0ACC0A3-3BD1-4C27-8962-D8229F53DAF2}" destId="{FB8B3019-14D6-4B3C-8306-9EFD2DCB5990}" srcOrd="5" destOrd="0" presId="urn:microsoft.com/office/officeart/2016/7/layout/VerticalHollowActionList"/>
    <dgm:cxn modelId="{3A75000C-9F7D-4251-ADF6-F65B112C2823}" type="presParOf" srcId="{E0ACC0A3-3BD1-4C27-8962-D8229F53DAF2}" destId="{5EC3F165-DC00-4277-A30A-B215ABDBF238}" srcOrd="6" destOrd="0" presId="urn:microsoft.com/office/officeart/2016/7/layout/VerticalHollowActionList"/>
    <dgm:cxn modelId="{95F95C79-5163-4975-B41C-A54F4E43B1A7}" type="presParOf" srcId="{5EC3F165-DC00-4277-A30A-B215ABDBF238}" destId="{AD728905-BC35-4B3F-9CEA-C19AFA1D2217}" srcOrd="0" destOrd="0" presId="urn:microsoft.com/office/officeart/2016/7/layout/VerticalHollowActionList"/>
    <dgm:cxn modelId="{5B992F0A-BB1F-4FE3-B370-D78FDB7015AD}" type="presParOf" srcId="{5EC3F165-DC00-4277-A30A-B215ABDBF238}" destId="{FB8C60CF-E2EF-43F1-B159-71F604F596F1}" srcOrd="1" destOrd="0" presId="urn:microsoft.com/office/officeart/2016/7/layout/VerticalHollowActionList"/>
    <dgm:cxn modelId="{AAA0ACD9-1709-4540-B4C2-5F2E26211A59}" type="presParOf" srcId="{E0ACC0A3-3BD1-4C27-8962-D8229F53DAF2}" destId="{94B274D3-31D8-4587-AD68-0B2101B316F7}" srcOrd="7" destOrd="0" presId="urn:microsoft.com/office/officeart/2016/7/layout/VerticalHollowActionList"/>
    <dgm:cxn modelId="{4EE15C4B-2123-4ECF-A701-9283253CC674}" type="presParOf" srcId="{E0ACC0A3-3BD1-4C27-8962-D8229F53DAF2}" destId="{4FDE01CB-0F6E-4E43-9F22-9C1E53A1FFAD}" srcOrd="8" destOrd="0" presId="urn:microsoft.com/office/officeart/2016/7/layout/VerticalHollowActionList"/>
    <dgm:cxn modelId="{B355E464-2232-4286-9979-10145E183531}" type="presParOf" srcId="{4FDE01CB-0F6E-4E43-9F22-9C1E53A1FFAD}" destId="{C5FE436D-3A1C-4AA7-A22D-D0500BC1258F}" srcOrd="0" destOrd="0" presId="urn:microsoft.com/office/officeart/2016/7/layout/VerticalHollowActionList"/>
    <dgm:cxn modelId="{47552993-C3FC-48E9-A49E-D54BEAB3C415}" type="presParOf" srcId="{4FDE01CB-0F6E-4E43-9F22-9C1E53A1FFAD}" destId="{A30C754D-76FA-4DF5-B695-CE21FD2BD373}" srcOrd="1" destOrd="0" presId="urn:microsoft.com/office/officeart/2016/7/layout/VerticalHollowActionList"/>
    <dgm:cxn modelId="{248C1A0D-66B0-43FD-A841-03CBFC738709}" type="presParOf" srcId="{E0ACC0A3-3BD1-4C27-8962-D8229F53DAF2}" destId="{0A5B3ED8-027A-473A-8E6E-A49814BA4782}" srcOrd="9" destOrd="0" presId="urn:microsoft.com/office/officeart/2016/7/layout/VerticalHollowActionList"/>
    <dgm:cxn modelId="{6438E6C4-09F3-439C-B31E-9E6903C76E49}" type="presParOf" srcId="{E0ACC0A3-3BD1-4C27-8962-D8229F53DAF2}" destId="{682C738E-F2B3-4CE0-AD31-133BFEBBD333}" srcOrd="10" destOrd="0" presId="urn:microsoft.com/office/officeart/2016/7/layout/VerticalHollowActionList"/>
    <dgm:cxn modelId="{7BED5CB4-76A1-4506-AD12-4D028D4A67FD}" type="presParOf" srcId="{682C738E-F2B3-4CE0-AD31-133BFEBBD333}" destId="{8D9D6FFE-8A2D-484A-B2F9-1C52053BC270}" srcOrd="0" destOrd="0" presId="urn:microsoft.com/office/officeart/2016/7/layout/VerticalHollowActionList"/>
    <dgm:cxn modelId="{80CEEAC2-FE46-4E61-B37B-ED6C1E49F2F3}" type="presParOf" srcId="{682C738E-F2B3-4CE0-AD31-133BFEBBD333}" destId="{46BB43A5-BA63-44E4-B11E-FAD7593E6B9A}" srcOrd="1" destOrd="0" presId="urn:microsoft.com/office/officeart/2016/7/layout/VerticalHollowActionList"/>
    <dgm:cxn modelId="{41A043A0-9F95-49D0-84DA-9C641FC63A68}" type="presParOf" srcId="{E0ACC0A3-3BD1-4C27-8962-D8229F53DAF2}" destId="{7922E710-1F89-4522-9773-6D31A32DD427}" srcOrd="11" destOrd="0" presId="urn:microsoft.com/office/officeart/2016/7/layout/VerticalHollowActionList"/>
    <dgm:cxn modelId="{9C98D253-E77C-4736-A551-3ED6191C5084}" type="presParOf" srcId="{E0ACC0A3-3BD1-4C27-8962-D8229F53DAF2}" destId="{59C34333-08C1-4FB2-A9EC-AF51110F3225}" srcOrd="12" destOrd="0" presId="urn:microsoft.com/office/officeart/2016/7/layout/VerticalHollowActionList"/>
    <dgm:cxn modelId="{C184E1AA-BAC9-4659-82CE-297DECDD709C}" type="presParOf" srcId="{59C34333-08C1-4FB2-A9EC-AF51110F3225}" destId="{AEF1ADD1-EAEB-4CF9-A521-BCEBD9DC4391}" srcOrd="0" destOrd="0" presId="urn:microsoft.com/office/officeart/2016/7/layout/VerticalHollowActionList"/>
    <dgm:cxn modelId="{D271948F-2C97-48A4-A50C-F8D33995AE00}" type="presParOf" srcId="{59C34333-08C1-4FB2-A9EC-AF51110F3225}" destId="{C4726735-06F8-4C40-9F10-1662E525A002}" srcOrd="1" destOrd="0" presId="urn:microsoft.com/office/officeart/2016/7/layout/VerticalHollowActionList"/>
    <dgm:cxn modelId="{C53C59BB-EBA9-4CCB-9078-89858DEDC750}" type="presParOf" srcId="{E0ACC0A3-3BD1-4C27-8962-D8229F53DAF2}" destId="{A822B60A-593A-4140-AFBC-B2C449D8CEC5}" srcOrd="13" destOrd="0" presId="urn:microsoft.com/office/officeart/2016/7/layout/VerticalHollowActionList"/>
    <dgm:cxn modelId="{EB85B4E6-5E92-4C6C-8303-63BE73C2456B}" type="presParOf" srcId="{E0ACC0A3-3BD1-4C27-8962-D8229F53DAF2}" destId="{A56B8109-4E97-45F4-8F64-F0B352008CA4}" srcOrd="14" destOrd="0" presId="urn:microsoft.com/office/officeart/2016/7/layout/VerticalHollowActionList"/>
    <dgm:cxn modelId="{C92E3186-81E0-4F46-969C-C9ECD2D9849C}" type="presParOf" srcId="{A56B8109-4E97-45F4-8F64-F0B352008CA4}" destId="{016C792B-88F4-42EE-AAED-C4BFACFFFCBC}" srcOrd="0" destOrd="0" presId="urn:microsoft.com/office/officeart/2016/7/layout/VerticalHollowActionList"/>
    <dgm:cxn modelId="{773FF5B3-363D-490C-A493-AFA0A7EDF79F}" type="presParOf" srcId="{A56B8109-4E97-45F4-8F64-F0B352008CA4}" destId="{F4E62771-CBD6-4289-974C-9CBFBC65C9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90794-9FD9-4B9D-B78E-9C76E1542B94}">
      <dsp:nvSpPr>
        <dsp:cNvPr id="0" name=""/>
        <dsp:cNvSpPr/>
      </dsp:nvSpPr>
      <dsp:spPr>
        <a:xfrm>
          <a:off x="2369468" y="1328717"/>
          <a:ext cx="1688857" cy="1460929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Selenium</a:t>
          </a:r>
        </a:p>
      </dsp:txBody>
      <dsp:txXfrm>
        <a:off x="2649335" y="1570813"/>
        <a:ext cx="1129123" cy="976737"/>
      </dsp:txXfrm>
    </dsp:sp>
    <dsp:sp modelId="{0AB0B56C-30DE-4D40-9366-C7963361CE2A}">
      <dsp:nvSpPr>
        <dsp:cNvPr id="0" name=""/>
        <dsp:cNvSpPr/>
      </dsp:nvSpPr>
      <dsp:spPr>
        <a:xfrm>
          <a:off x="3427018" y="629760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519DE-4E9A-4A0D-A739-A2882B568BE8}">
      <dsp:nvSpPr>
        <dsp:cNvPr id="0" name=""/>
        <dsp:cNvSpPr/>
      </dsp:nvSpPr>
      <dsp:spPr>
        <a:xfrm>
          <a:off x="2525037" y="0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Web-based Automation Testing</a:t>
          </a:r>
        </a:p>
      </dsp:txBody>
      <dsp:txXfrm>
        <a:off x="2754396" y="198423"/>
        <a:ext cx="925288" cy="800482"/>
      </dsp:txXfrm>
    </dsp:sp>
    <dsp:sp modelId="{DC225B64-13A5-4765-9811-071B824931FE}">
      <dsp:nvSpPr>
        <dsp:cNvPr id="0" name=""/>
        <dsp:cNvSpPr/>
      </dsp:nvSpPr>
      <dsp:spPr>
        <a:xfrm>
          <a:off x="4170680" y="1656159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69CFE-DBE3-4D73-A129-34A4F227C93D}">
      <dsp:nvSpPr>
        <dsp:cNvPr id="0" name=""/>
        <dsp:cNvSpPr/>
      </dsp:nvSpPr>
      <dsp:spPr>
        <a:xfrm>
          <a:off x="3794331" y="736437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2746980"/>
            <a:satOff val="9136"/>
            <a:lumOff val="3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Source</a:t>
          </a:r>
        </a:p>
      </dsp:txBody>
      <dsp:txXfrm>
        <a:off x="4023690" y="934860"/>
        <a:ext cx="925288" cy="800482"/>
      </dsp:txXfrm>
    </dsp:sp>
    <dsp:sp modelId="{1839F76D-7527-4AAF-8CD5-33988FB180DB}">
      <dsp:nvSpPr>
        <dsp:cNvPr id="0" name=""/>
        <dsp:cNvSpPr/>
      </dsp:nvSpPr>
      <dsp:spPr>
        <a:xfrm>
          <a:off x="3654084" y="2814771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CF054-84D7-470D-AD1F-AA6F1AD73C77}">
      <dsp:nvSpPr>
        <dsp:cNvPr id="0" name=""/>
        <dsp:cNvSpPr/>
      </dsp:nvSpPr>
      <dsp:spPr>
        <a:xfrm>
          <a:off x="3794331" y="2184186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5493959"/>
            <a:satOff val="18272"/>
            <a:lumOff val="7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frameworks</a:t>
          </a:r>
        </a:p>
      </dsp:txBody>
      <dsp:txXfrm>
        <a:off x="4023690" y="2382609"/>
        <a:ext cx="925288" cy="800482"/>
      </dsp:txXfrm>
    </dsp:sp>
    <dsp:sp modelId="{0203659D-A020-4A7F-88C3-1B3388167D91}">
      <dsp:nvSpPr>
        <dsp:cNvPr id="0" name=""/>
        <dsp:cNvSpPr/>
      </dsp:nvSpPr>
      <dsp:spPr>
        <a:xfrm>
          <a:off x="2372611" y="2935039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608C3-5069-4354-AE9C-88F805A04CE1}">
      <dsp:nvSpPr>
        <dsp:cNvPr id="0" name=""/>
        <dsp:cNvSpPr/>
      </dsp:nvSpPr>
      <dsp:spPr>
        <a:xfrm>
          <a:off x="2525037" y="2921447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8240939"/>
            <a:satOff val="27407"/>
            <a:lumOff val="10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program languages</a:t>
          </a:r>
        </a:p>
      </dsp:txBody>
      <dsp:txXfrm>
        <a:off x="2754396" y="3119870"/>
        <a:ext cx="925288" cy="800482"/>
      </dsp:txXfrm>
    </dsp:sp>
    <dsp:sp modelId="{2B333928-E76D-4462-B67E-925E88636397}">
      <dsp:nvSpPr>
        <dsp:cNvPr id="0" name=""/>
        <dsp:cNvSpPr/>
      </dsp:nvSpPr>
      <dsp:spPr>
        <a:xfrm>
          <a:off x="1616770" y="1909052"/>
          <a:ext cx="637200" cy="549032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CA517-747B-4D3D-BD41-B1D728AF2FC6}">
      <dsp:nvSpPr>
        <dsp:cNvPr id="0" name=""/>
        <dsp:cNvSpPr/>
      </dsp:nvSpPr>
      <dsp:spPr>
        <a:xfrm>
          <a:off x="1249849" y="2185010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0987918"/>
            <a:satOff val="36543"/>
            <a:lumOff val="14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browsers</a:t>
          </a:r>
        </a:p>
      </dsp:txBody>
      <dsp:txXfrm>
        <a:off x="1479208" y="2383433"/>
        <a:ext cx="925288" cy="800482"/>
      </dsp:txXfrm>
    </dsp:sp>
    <dsp:sp modelId="{821E7FB1-8B89-4004-ADD7-AE9CF1899FED}">
      <dsp:nvSpPr>
        <dsp:cNvPr id="0" name=""/>
        <dsp:cNvSpPr/>
      </dsp:nvSpPr>
      <dsp:spPr>
        <a:xfrm>
          <a:off x="1249849" y="734789"/>
          <a:ext cx="1384006" cy="119732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OS</a:t>
          </a:r>
        </a:p>
      </dsp:txBody>
      <dsp:txXfrm>
        <a:off x="1479208" y="933212"/>
        <a:ext cx="925288" cy="800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C1C62-A4A7-463E-99A9-8CC032CF3AD7}">
      <dsp:nvSpPr>
        <dsp:cNvPr id="0" name=""/>
        <dsp:cNvSpPr/>
      </dsp:nvSpPr>
      <dsp:spPr>
        <a:xfrm>
          <a:off x="1227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Actions</a:t>
          </a:r>
        </a:p>
      </dsp:txBody>
      <dsp:txXfrm>
        <a:off x="43302" y="318981"/>
        <a:ext cx="2788976" cy="1352413"/>
      </dsp:txXfrm>
    </dsp:sp>
    <dsp:sp modelId="{311AE30A-D91E-4699-A702-5C54E45E9DEF}">
      <dsp:nvSpPr>
        <dsp:cNvPr id="0" name=""/>
        <dsp:cNvSpPr/>
      </dsp:nvSpPr>
      <dsp:spPr>
        <a:xfrm>
          <a:off x="288540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018E-A6CF-40C3-A277-84D4D338DB4D}">
      <dsp:nvSpPr>
        <dsp:cNvPr id="0" name=""/>
        <dsp:cNvSpPr/>
      </dsp:nvSpPr>
      <dsp:spPr>
        <a:xfrm>
          <a:off x="575853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 that generally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manipulates the state of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 ( click this link,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 that option)</a:t>
          </a:r>
        </a:p>
      </dsp:txBody>
      <dsp:txXfrm>
        <a:off x="617928" y="2114685"/>
        <a:ext cx="2214351" cy="1352413"/>
      </dsp:txXfrm>
    </dsp:sp>
    <dsp:sp modelId="{DB5E3E5B-0050-4090-845E-708DA939E4EF}">
      <dsp:nvSpPr>
        <dsp:cNvPr id="0" name=""/>
        <dsp:cNvSpPr/>
      </dsp:nvSpPr>
      <dsp:spPr>
        <a:xfrm>
          <a:off x="3592636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-6867449"/>
            <a:satOff val="22839"/>
            <a:lumOff val="9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Accessors</a:t>
          </a:r>
        </a:p>
      </dsp:txBody>
      <dsp:txXfrm>
        <a:off x="3634711" y="318981"/>
        <a:ext cx="2788976" cy="1352413"/>
      </dsp:txXfrm>
    </dsp:sp>
    <dsp:sp modelId="{0F17517E-0D7B-4A57-A2FB-A1301E8C03F5}">
      <dsp:nvSpPr>
        <dsp:cNvPr id="0" name=""/>
        <dsp:cNvSpPr/>
      </dsp:nvSpPr>
      <dsp:spPr>
        <a:xfrm>
          <a:off x="3879949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08DB-EDA6-4C20-9318-857F06D8BE35}">
      <dsp:nvSpPr>
        <dsp:cNvPr id="0" name=""/>
        <dsp:cNvSpPr/>
      </dsp:nvSpPr>
      <dsp:spPr>
        <a:xfrm>
          <a:off x="4167261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6867449"/>
              <a:satOff val="22839"/>
              <a:lumOff val="9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examine the state of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application and store the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results in a variable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</a:t>
          </a:r>
          <a:r>
            <a:rPr lang="en-US" sz="1400" kern="1200" dirty="0" err="1"/>
            <a:t>storeTitle</a:t>
          </a:r>
          <a:r>
            <a:rPr lang="en-US" sz="1400" kern="1200" dirty="0"/>
            <a:t>)</a:t>
          </a:r>
        </a:p>
      </dsp:txBody>
      <dsp:txXfrm>
        <a:off x="4209336" y="2114685"/>
        <a:ext cx="2214351" cy="1352413"/>
      </dsp:txXfrm>
    </dsp:sp>
    <dsp:sp modelId="{B8640807-284C-487D-B0DA-8901DF74D09E}">
      <dsp:nvSpPr>
        <dsp:cNvPr id="0" name=""/>
        <dsp:cNvSpPr/>
      </dsp:nvSpPr>
      <dsp:spPr>
        <a:xfrm>
          <a:off x="7184045" y="276906"/>
          <a:ext cx="2873126" cy="1436563"/>
        </a:xfrm>
        <a:prstGeom prst="roundRect">
          <a:avLst>
            <a:gd name="adj" fmla="val 10000"/>
          </a:avLst>
        </a:prstGeom>
        <a:solidFill>
          <a:schemeClr val="accent4">
            <a:hueOff val="-13734898"/>
            <a:satOff val="45679"/>
            <a:lumOff val="18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Assertions</a:t>
          </a:r>
        </a:p>
      </dsp:txBody>
      <dsp:txXfrm>
        <a:off x="7226120" y="318981"/>
        <a:ext cx="2788976" cy="1352413"/>
      </dsp:txXfrm>
    </dsp:sp>
    <dsp:sp modelId="{26C2BC30-D435-414B-A114-E0598759E751}">
      <dsp:nvSpPr>
        <dsp:cNvPr id="0" name=""/>
        <dsp:cNvSpPr/>
      </dsp:nvSpPr>
      <dsp:spPr>
        <a:xfrm>
          <a:off x="7471357" y="1713469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6840A-6C01-4EB2-BBB2-B091FE8E2A46}">
      <dsp:nvSpPr>
        <dsp:cNvPr id="0" name=""/>
        <dsp:cNvSpPr/>
      </dsp:nvSpPr>
      <dsp:spPr>
        <a:xfrm>
          <a:off x="7758670" y="2072610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3734898"/>
              <a:satOff val="45679"/>
              <a:lumOff val="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they verify that the state of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 application conforms to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 is expected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(verify, assert, </a:t>
          </a:r>
          <a:r>
            <a:rPr lang="en-US" sz="1400" kern="1200" dirty="0" err="1"/>
            <a:t>waitFor</a:t>
          </a:r>
          <a:r>
            <a:rPr lang="en-US" sz="1400" kern="1200" dirty="0"/>
            <a:t>)</a:t>
          </a:r>
        </a:p>
      </dsp:txBody>
      <dsp:txXfrm>
        <a:off x="7800745" y="2114685"/>
        <a:ext cx="2214351" cy="135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DEF56-B6CD-44C3-855D-CDAB47E06C92}">
      <dsp:nvSpPr>
        <dsp:cNvPr id="0" name=""/>
        <dsp:cNvSpPr/>
      </dsp:nvSpPr>
      <dsp:spPr>
        <a:xfrm>
          <a:off x="3218687" y="92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class Tests : IDisposable</a:t>
          </a:r>
          <a:endParaRPr lang="en-US" sz="1600" kern="1200"/>
        </a:p>
      </dsp:txBody>
      <dsp:txXfrm>
        <a:off x="3234751" y="16988"/>
        <a:ext cx="3588896" cy="296935"/>
      </dsp:txXfrm>
    </dsp:sp>
    <dsp:sp modelId="{AFB548E5-7308-40F0-B0A2-40916F44FB2D}">
      <dsp:nvSpPr>
        <dsp:cNvPr id="0" name=""/>
        <dsp:cNvSpPr/>
      </dsp:nvSpPr>
      <dsp:spPr>
        <a:xfrm>
          <a:off x="3218687" y="34644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{</a:t>
          </a:r>
          <a:endParaRPr lang="en-US" sz="1600" kern="1200"/>
        </a:p>
      </dsp:txBody>
      <dsp:txXfrm>
        <a:off x="3234751" y="362505"/>
        <a:ext cx="3588896" cy="296935"/>
      </dsp:txXfrm>
    </dsp:sp>
    <dsp:sp modelId="{A522BC4A-5C76-4339-9B0C-241E6A1D1A6B}">
      <dsp:nvSpPr>
        <dsp:cNvPr id="0" name=""/>
        <dsp:cNvSpPr/>
      </dsp:nvSpPr>
      <dsp:spPr>
        <a:xfrm>
          <a:off x="3218687" y="691957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IWebDriver driver;</a:t>
          </a:r>
          <a:endParaRPr lang="en-US" sz="1600" kern="1200"/>
        </a:p>
      </dsp:txBody>
      <dsp:txXfrm>
        <a:off x="3234751" y="708021"/>
        <a:ext cx="3588896" cy="296935"/>
      </dsp:txXfrm>
    </dsp:sp>
    <dsp:sp modelId="{02E143BE-93C5-489F-A102-D1B7AB36653D}">
      <dsp:nvSpPr>
        <dsp:cNvPr id="0" name=""/>
        <dsp:cNvSpPr/>
      </dsp:nvSpPr>
      <dsp:spPr>
        <a:xfrm>
          <a:off x="3218687" y="103747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public Tests() {</a:t>
          </a:r>
          <a:endParaRPr lang="en-US" sz="1600" kern="1200"/>
        </a:p>
      </dsp:txBody>
      <dsp:txXfrm>
        <a:off x="3234751" y="1053538"/>
        <a:ext cx="3588896" cy="296935"/>
      </dsp:txXfrm>
    </dsp:sp>
    <dsp:sp modelId="{E6DEF529-9C4A-4A3D-8BA3-C944A8BBB628}">
      <dsp:nvSpPr>
        <dsp:cNvPr id="0" name=""/>
        <dsp:cNvSpPr/>
      </dsp:nvSpPr>
      <dsp:spPr>
        <a:xfrm>
          <a:off x="3218687" y="138299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try{</a:t>
          </a:r>
          <a:endParaRPr lang="en-US" sz="1600" kern="1200"/>
        </a:p>
      </dsp:txBody>
      <dsp:txXfrm>
        <a:off x="3234751" y="1399055"/>
        <a:ext cx="3588896" cy="296935"/>
      </dsp:txXfrm>
    </dsp:sp>
    <dsp:sp modelId="{19EBE0BF-C0A2-4ED5-93AD-2B9BDE82A668}">
      <dsp:nvSpPr>
        <dsp:cNvPr id="0" name=""/>
        <dsp:cNvSpPr/>
      </dsp:nvSpPr>
      <dsp:spPr>
        <a:xfrm>
          <a:off x="3218687" y="1728508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driver = new ChromeDriver();</a:t>
          </a:r>
          <a:endParaRPr lang="en-US" sz="1600" kern="1200"/>
        </a:p>
      </dsp:txBody>
      <dsp:txXfrm>
        <a:off x="3234751" y="1744572"/>
        <a:ext cx="3588896" cy="296935"/>
      </dsp:txXfrm>
    </dsp:sp>
    <dsp:sp modelId="{E5EC93C6-BF09-410C-A5EF-4A1265756435}">
      <dsp:nvSpPr>
        <dsp:cNvPr id="0" name=""/>
        <dsp:cNvSpPr/>
      </dsp:nvSpPr>
      <dsp:spPr>
        <a:xfrm>
          <a:off x="3218687" y="2074024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2090088"/>
        <a:ext cx="3588896" cy="296935"/>
      </dsp:txXfrm>
    </dsp:sp>
    <dsp:sp modelId="{87C05AED-1758-4C27-8636-03CCE2228733}">
      <dsp:nvSpPr>
        <dsp:cNvPr id="0" name=""/>
        <dsp:cNvSpPr/>
      </dsp:nvSpPr>
      <dsp:spPr>
        <a:xfrm>
          <a:off x="3218687" y="2419541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catch (Exception e) {</a:t>
          </a:r>
          <a:endParaRPr lang="en-US" sz="1600" kern="1200"/>
        </a:p>
      </dsp:txBody>
      <dsp:txXfrm>
        <a:off x="3234751" y="2435605"/>
        <a:ext cx="3588896" cy="296935"/>
      </dsp:txXfrm>
    </dsp:sp>
    <dsp:sp modelId="{4754B9E9-63E9-4465-AEE6-0F7AB275CA14}">
      <dsp:nvSpPr>
        <dsp:cNvPr id="0" name=""/>
        <dsp:cNvSpPr/>
      </dsp:nvSpPr>
      <dsp:spPr>
        <a:xfrm>
          <a:off x="3218687" y="2765058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Console.WriteLine("exception" +e);</a:t>
          </a:r>
          <a:endParaRPr lang="en-US" sz="1600" kern="1200"/>
        </a:p>
      </dsp:txBody>
      <dsp:txXfrm>
        <a:off x="3234751" y="2781122"/>
        <a:ext cx="3588896" cy="296935"/>
      </dsp:txXfrm>
    </dsp:sp>
    <dsp:sp modelId="{8E9DFF30-471F-4057-98B6-7221E08EACF5}">
      <dsp:nvSpPr>
        <dsp:cNvPr id="0" name=""/>
        <dsp:cNvSpPr/>
      </dsp:nvSpPr>
      <dsp:spPr>
        <a:xfrm>
          <a:off x="3218687" y="3110575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3126639"/>
        <a:ext cx="3588896" cy="296935"/>
      </dsp:txXfrm>
    </dsp:sp>
    <dsp:sp modelId="{570CADF0-7121-461D-871A-2427875256FA}">
      <dsp:nvSpPr>
        <dsp:cNvPr id="0" name=""/>
        <dsp:cNvSpPr/>
      </dsp:nvSpPr>
      <dsp:spPr>
        <a:xfrm>
          <a:off x="3218687" y="3456092"/>
          <a:ext cx="3621024" cy="3290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}</a:t>
          </a:r>
          <a:endParaRPr lang="en-US" sz="1600" kern="1200"/>
        </a:p>
      </dsp:txBody>
      <dsp:txXfrm>
        <a:off x="3234751" y="3472156"/>
        <a:ext cx="3588896" cy="29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6FF67-4B69-4ACE-B679-9614DDE45438}">
      <dsp:nvSpPr>
        <dsp:cNvPr id="0" name=""/>
        <dsp:cNvSpPr/>
      </dsp:nvSpPr>
      <dsp:spPr>
        <a:xfrm>
          <a:off x="3218687" y="1039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driver.Navigate().GoToUrl("https://www.fly-go.ro/");</a:t>
          </a:r>
          <a:endParaRPr lang="en-US" sz="1400" kern="1200"/>
        </a:p>
      </dsp:txBody>
      <dsp:txXfrm>
        <a:off x="3248242" y="30594"/>
        <a:ext cx="3561914" cy="546330"/>
      </dsp:txXfrm>
    </dsp:sp>
    <dsp:sp modelId="{C589D86A-FE48-4506-A772-EE40D5F87C5E}">
      <dsp:nvSpPr>
        <dsp:cNvPr id="0" name=""/>
        <dsp:cNvSpPr/>
      </dsp:nvSpPr>
      <dsp:spPr>
        <a:xfrm>
          <a:off x="3218687" y="636751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 err="1"/>
            <a:t>driver.Manage</a:t>
          </a:r>
          <a:r>
            <a:rPr lang="en-US" sz="1400" i="1" kern="1200" dirty="0"/>
            <a:t>().</a:t>
          </a:r>
          <a:r>
            <a:rPr lang="en-US" sz="1400" i="1" kern="1200" dirty="0" err="1"/>
            <a:t>Window.Maximize</a:t>
          </a:r>
          <a:r>
            <a:rPr lang="en-US" sz="1400" i="1" kern="1200" dirty="0"/>
            <a:t>();</a:t>
          </a:r>
          <a:endParaRPr lang="en-US" sz="1400" kern="1200" dirty="0"/>
        </a:p>
      </dsp:txBody>
      <dsp:txXfrm>
        <a:off x="3248242" y="666306"/>
        <a:ext cx="3561914" cy="546330"/>
      </dsp:txXfrm>
    </dsp:sp>
    <dsp:sp modelId="{FC5724A3-DF98-41C1-95B5-CBB4B2ADAAB1}">
      <dsp:nvSpPr>
        <dsp:cNvPr id="0" name=""/>
        <dsp:cNvSpPr/>
      </dsp:nvSpPr>
      <dsp:spPr>
        <a:xfrm>
          <a:off x="3218687" y="1272463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driver.Navigate().Back();</a:t>
          </a:r>
          <a:endParaRPr lang="en-US" sz="1400" kern="1200"/>
        </a:p>
      </dsp:txBody>
      <dsp:txXfrm>
        <a:off x="3248242" y="1302018"/>
        <a:ext cx="3561914" cy="546330"/>
      </dsp:txXfrm>
    </dsp:sp>
    <dsp:sp modelId="{180371C9-85CA-4900-AE1E-129DE8DB2ADA}">
      <dsp:nvSpPr>
        <dsp:cNvPr id="0" name=""/>
        <dsp:cNvSpPr/>
      </dsp:nvSpPr>
      <dsp:spPr>
        <a:xfrm>
          <a:off x="3218687" y="1908176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driver.Navigate().Forward();</a:t>
          </a:r>
          <a:endParaRPr lang="en-US" sz="1400" kern="1200"/>
        </a:p>
      </dsp:txBody>
      <dsp:txXfrm>
        <a:off x="3248242" y="1937731"/>
        <a:ext cx="3561914" cy="546330"/>
      </dsp:txXfrm>
    </dsp:sp>
    <dsp:sp modelId="{82F9777D-1D23-4DFC-A2F5-91BA7E9E0731}">
      <dsp:nvSpPr>
        <dsp:cNvPr id="0" name=""/>
        <dsp:cNvSpPr/>
      </dsp:nvSpPr>
      <dsp:spPr>
        <a:xfrm>
          <a:off x="3218687" y="2543888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driver.Navigate().Refresh();</a:t>
          </a:r>
          <a:endParaRPr lang="en-US" sz="1400" kern="1200"/>
        </a:p>
      </dsp:txBody>
      <dsp:txXfrm>
        <a:off x="3248242" y="2573443"/>
        <a:ext cx="3561914" cy="546330"/>
      </dsp:txXfrm>
    </dsp:sp>
    <dsp:sp modelId="{5B5D95CA-6E4A-4A58-9EE1-0D364329DE37}">
      <dsp:nvSpPr>
        <dsp:cNvPr id="0" name=""/>
        <dsp:cNvSpPr/>
      </dsp:nvSpPr>
      <dsp:spPr>
        <a:xfrm>
          <a:off x="3218687" y="3179600"/>
          <a:ext cx="3621024" cy="6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driver.Title();</a:t>
          </a:r>
          <a:endParaRPr lang="en-US" sz="1400" kern="1200"/>
        </a:p>
      </dsp:txBody>
      <dsp:txXfrm>
        <a:off x="3248242" y="3209155"/>
        <a:ext cx="3561914" cy="546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1CB57-2C8C-4A06-8D3A-B141D3F3ADBF}">
      <dsp:nvSpPr>
        <dsp:cNvPr id="0" name=""/>
        <dsp:cNvSpPr/>
      </dsp:nvSpPr>
      <dsp:spPr>
        <a:xfrm>
          <a:off x="2035470" y="2071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IWebElementelement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By.Id</a:t>
          </a:r>
          <a:r>
            <a:rPr lang="en-US" sz="2000" i="1" kern="1200" dirty="0"/>
            <a:t>(“ID"));</a:t>
          </a:r>
        </a:p>
      </dsp:txBody>
      <dsp:txXfrm>
        <a:off x="2035470" y="2071"/>
        <a:ext cx="8141882" cy="518892"/>
      </dsp:txXfrm>
    </dsp:sp>
    <dsp:sp modelId="{67A2698C-B3EC-4079-AD84-B0DCF92CC64F}">
      <dsp:nvSpPr>
        <dsp:cNvPr id="0" name=""/>
        <dsp:cNvSpPr/>
      </dsp:nvSpPr>
      <dsp:spPr>
        <a:xfrm>
          <a:off x="0" y="2071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ID</a:t>
          </a:r>
        </a:p>
      </dsp:txBody>
      <dsp:txXfrm>
        <a:off x="0" y="2071"/>
        <a:ext cx="2035470" cy="518892"/>
      </dsp:txXfrm>
    </dsp:sp>
    <dsp:sp modelId="{3E06D23F-DE42-4690-BD3E-F661D2DCBC36}">
      <dsp:nvSpPr>
        <dsp:cNvPr id="0" name=""/>
        <dsp:cNvSpPr/>
      </dsp:nvSpPr>
      <dsp:spPr>
        <a:xfrm>
          <a:off x="2035470" y="552097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List&lt;</a:t>
          </a:r>
          <a:r>
            <a:rPr lang="en-US" sz="2000" i="1" kern="1200" dirty="0" err="1"/>
            <a:t>WebElement</a:t>
          </a:r>
          <a:r>
            <a:rPr lang="en-US" sz="2000" i="1" kern="1200" dirty="0"/>
            <a:t>&gt;cheeses=</a:t>
          </a:r>
          <a:r>
            <a:rPr lang="en-US" sz="2000" i="1" kern="1200" dirty="0" err="1"/>
            <a:t>driver.findElements</a:t>
          </a:r>
          <a:r>
            <a:rPr lang="en-US" sz="2000" i="1" kern="1200" dirty="0"/>
            <a:t>(</a:t>
          </a:r>
          <a:r>
            <a:rPr lang="en-US" sz="2000" i="1" kern="1200" dirty="0" err="1"/>
            <a:t>By.className</a:t>
          </a:r>
          <a:r>
            <a:rPr lang="en-US" sz="2000" i="1" kern="1200" dirty="0"/>
            <a:t>(“</a:t>
          </a:r>
          <a:r>
            <a:rPr lang="en-US" sz="2000" i="1" kern="1200" dirty="0" err="1"/>
            <a:t>myClass</a:t>
          </a:r>
          <a:r>
            <a:rPr lang="en-US" sz="2000" i="1" kern="1200" dirty="0"/>
            <a:t>"));</a:t>
          </a:r>
        </a:p>
      </dsp:txBody>
      <dsp:txXfrm>
        <a:off x="2035470" y="552097"/>
        <a:ext cx="8141882" cy="518892"/>
      </dsp:txXfrm>
    </dsp:sp>
    <dsp:sp modelId="{64EC8D65-DBAA-4128-81AC-7393D4DA0884}">
      <dsp:nvSpPr>
        <dsp:cNvPr id="0" name=""/>
        <dsp:cNvSpPr/>
      </dsp:nvSpPr>
      <dsp:spPr>
        <a:xfrm>
          <a:off x="0" y="552097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Class Name</a:t>
          </a:r>
        </a:p>
      </dsp:txBody>
      <dsp:txXfrm>
        <a:off x="0" y="552097"/>
        <a:ext cx="2035470" cy="518892"/>
      </dsp:txXfrm>
    </dsp:sp>
    <dsp:sp modelId="{1586CEF9-2946-451C-B4BA-C2C8C5421213}">
      <dsp:nvSpPr>
        <dsp:cNvPr id="0" name=""/>
        <dsp:cNvSpPr/>
      </dsp:nvSpPr>
      <dsp:spPr>
        <a:xfrm>
          <a:off x="2035470" y="1102123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IWebElementframe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By.TagName</a:t>
          </a:r>
          <a:r>
            <a:rPr lang="en-US" sz="2000" i="1" kern="1200" dirty="0"/>
            <a:t>("iframe"));</a:t>
          </a:r>
        </a:p>
      </dsp:txBody>
      <dsp:txXfrm>
        <a:off x="2035470" y="1102123"/>
        <a:ext cx="8141882" cy="518892"/>
      </dsp:txXfrm>
    </dsp:sp>
    <dsp:sp modelId="{2E676023-1C18-4CF8-BC27-9ED4C0423CC9}">
      <dsp:nvSpPr>
        <dsp:cNvPr id="0" name=""/>
        <dsp:cNvSpPr/>
      </dsp:nvSpPr>
      <dsp:spPr>
        <a:xfrm>
          <a:off x="0" y="1102123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Tag Name</a:t>
          </a:r>
        </a:p>
      </dsp:txBody>
      <dsp:txXfrm>
        <a:off x="0" y="1102123"/>
        <a:ext cx="2035470" cy="518892"/>
      </dsp:txXfrm>
    </dsp:sp>
    <dsp:sp modelId="{FB8C60CF-E2EF-43F1-B159-71F604F596F1}">
      <dsp:nvSpPr>
        <dsp:cNvPr id="0" name=""/>
        <dsp:cNvSpPr/>
      </dsp:nvSpPr>
      <dsp:spPr>
        <a:xfrm>
          <a:off x="2035470" y="1652149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By.Name</a:t>
          </a:r>
          <a:r>
            <a:rPr lang="en-US" sz="2000" i="1" kern="1200" dirty="0"/>
            <a:t>(“name"));</a:t>
          </a:r>
        </a:p>
      </dsp:txBody>
      <dsp:txXfrm>
        <a:off x="2035470" y="1652149"/>
        <a:ext cx="8141882" cy="518892"/>
      </dsp:txXfrm>
    </dsp:sp>
    <dsp:sp modelId="{AD728905-BC35-4B3F-9CEA-C19AFA1D2217}">
      <dsp:nvSpPr>
        <dsp:cNvPr id="0" name=""/>
        <dsp:cNvSpPr/>
      </dsp:nvSpPr>
      <dsp:spPr>
        <a:xfrm>
          <a:off x="0" y="1652149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Name</a:t>
          </a:r>
        </a:p>
      </dsp:txBody>
      <dsp:txXfrm>
        <a:off x="0" y="1652149"/>
        <a:ext cx="2035470" cy="518892"/>
      </dsp:txXfrm>
    </dsp:sp>
    <dsp:sp modelId="{A30C754D-76FA-4DF5-B695-CE21FD2BD373}">
      <dsp:nvSpPr>
        <dsp:cNvPr id="0" name=""/>
        <dsp:cNvSpPr/>
      </dsp:nvSpPr>
      <dsp:spPr>
        <a:xfrm>
          <a:off x="2035470" y="2202175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By.LinkText</a:t>
          </a:r>
          <a:r>
            <a:rPr lang="en-US" sz="2000" i="1" kern="1200" dirty="0"/>
            <a:t>(“</a:t>
          </a:r>
          <a:r>
            <a:rPr lang="en-US" sz="2000" i="1" kern="1200" dirty="0" err="1"/>
            <a:t>linktext</a:t>
          </a:r>
          <a:r>
            <a:rPr lang="en-US" sz="2000" i="1" kern="1200" dirty="0"/>
            <a:t>"));</a:t>
          </a:r>
        </a:p>
      </dsp:txBody>
      <dsp:txXfrm>
        <a:off x="2035470" y="2202175"/>
        <a:ext cx="8141882" cy="518892"/>
      </dsp:txXfrm>
    </dsp:sp>
    <dsp:sp modelId="{C5FE436D-3A1C-4AA7-A22D-D0500BC1258F}">
      <dsp:nvSpPr>
        <dsp:cNvPr id="0" name=""/>
        <dsp:cNvSpPr/>
      </dsp:nvSpPr>
      <dsp:spPr>
        <a:xfrm>
          <a:off x="0" y="2202175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Link Text</a:t>
          </a:r>
        </a:p>
      </dsp:txBody>
      <dsp:txXfrm>
        <a:off x="0" y="2202175"/>
        <a:ext cx="2035470" cy="518892"/>
      </dsp:txXfrm>
    </dsp:sp>
    <dsp:sp modelId="{46BB43A5-BA63-44E4-B11E-FAD7593E6B9A}">
      <dsp:nvSpPr>
        <dsp:cNvPr id="0" name=""/>
        <dsp:cNvSpPr/>
      </dsp:nvSpPr>
      <dsp:spPr>
        <a:xfrm>
          <a:off x="2035470" y="2752201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IWebElementcheese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By.CssSelector</a:t>
          </a:r>
          <a:r>
            <a:rPr lang="en-US" sz="2000" i="1" kern="1200" dirty="0"/>
            <a:t>("#</a:t>
          </a:r>
          <a:r>
            <a:rPr lang="en-US" sz="2000" i="1" kern="1200" dirty="0" err="1"/>
            <a:t>css</a:t>
          </a:r>
          <a:r>
            <a:rPr lang="en-US" sz="2000" i="1" kern="1200" dirty="0"/>
            <a:t>"));</a:t>
          </a:r>
        </a:p>
      </dsp:txBody>
      <dsp:txXfrm>
        <a:off x="2035470" y="2752201"/>
        <a:ext cx="8141882" cy="518892"/>
      </dsp:txXfrm>
    </dsp:sp>
    <dsp:sp modelId="{8D9D6FFE-8A2D-484A-B2F9-1C52053BC270}">
      <dsp:nvSpPr>
        <dsp:cNvPr id="0" name=""/>
        <dsp:cNvSpPr/>
      </dsp:nvSpPr>
      <dsp:spPr>
        <a:xfrm>
          <a:off x="0" y="2752201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CSS</a:t>
          </a:r>
        </a:p>
      </dsp:txBody>
      <dsp:txXfrm>
        <a:off x="0" y="2752201"/>
        <a:ext cx="2035470" cy="518892"/>
      </dsp:txXfrm>
    </dsp:sp>
    <dsp:sp modelId="{C4726735-06F8-4C40-9F10-1662E525A002}">
      <dsp:nvSpPr>
        <dsp:cNvPr id="0" name=""/>
        <dsp:cNvSpPr/>
      </dsp:nvSpPr>
      <dsp:spPr>
        <a:xfrm>
          <a:off x="2035470" y="3302227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 err="1"/>
            <a:t>IWebElementframe</a:t>
          </a:r>
          <a:r>
            <a:rPr lang="en-US" sz="2000" i="1" kern="1200" dirty="0"/>
            <a:t>=</a:t>
          </a:r>
          <a:r>
            <a:rPr lang="en-US" sz="2000" i="1" kern="1200" dirty="0" err="1"/>
            <a:t>driver.FindElement</a:t>
          </a:r>
          <a:r>
            <a:rPr lang="en-US" sz="2000" i="1" kern="1200" dirty="0"/>
            <a:t>(</a:t>
          </a:r>
          <a:r>
            <a:rPr lang="en-US" sz="2000" i="1" kern="1200" dirty="0" err="1"/>
            <a:t>By.XPath</a:t>
          </a:r>
          <a:r>
            <a:rPr lang="en-US" sz="2000" i="1" kern="1200" dirty="0"/>
            <a:t>(“</a:t>
          </a:r>
          <a:r>
            <a:rPr lang="en-US" sz="2000" i="1" kern="1200" dirty="0" err="1"/>
            <a:t>xpath</a:t>
          </a:r>
          <a:r>
            <a:rPr lang="en-US" sz="2000" i="1" kern="1200" dirty="0"/>
            <a:t>"));</a:t>
          </a:r>
        </a:p>
      </dsp:txBody>
      <dsp:txXfrm>
        <a:off x="2035470" y="3302227"/>
        <a:ext cx="8141882" cy="518892"/>
      </dsp:txXfrm>
    </dsp:sp>
    <dsp:sp modelId="{AEF1ADD1-EAEB-4CF9-A521-BCEBD9DC4391}">
      <dsp:nvSpPr>
        <dsp:cNvPr id="0" name=""/>
        <dsp:cNvSpPr/>
      </dsp:nvSpPr>
      <dsp:spPr>
        <a:xfrm>
          <a:off x="0" y="3302227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Xpath</a:t>
          </a:r>
        </a:p>
      </dsp:txBody>
      <dsp:txXfrm>
        <a:off x="0" y="3302227"/>
        <a:ext cx="2035470" cy="518892"/>
      </dsp:txXfrm>
    </dsp:sp>
    <dsp:sp modelId="{F4E62771-CBD6-4289-974C-9CBFBC65C92E}">
      <dsp:nvSpPr>
        <dsp:cNvPr id="0" name=""/>
        <dsp:cNvSpPr/>
      </dsp:nvSpPr>
      <dsp:spPr>
        <a:xfrm>
          <a:off x="2035470" y="3852253"/>
          <a:ext cx="8141882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7975" tIns="131799" rIns="157975" bIns="13179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&gt;labels=</a:t>
          </a:r>
          <a:r>
            <a:rPr lang="en-US" sz="1100" i="1" kern="1200" dirty="0" err="1"/>
            <a:t>driver.FindElements</a:t>
          </a:r>
          <a:r>
            <a:rPr lang="en-US" sz="1100" i="1" kern="1200" dirty="0"/>
            <a:t>(</a:t>
          </a:r>
          <a:r>
            <a:rPr lang="en-US" sz="1100" i="1" kern="1200" dirty="0" err="1"/>
            <a:t>By.TagName</a:t>
          </a:r>
          <a:r>
            <a:rPr lang="en-US" sz="1100" i="1" kern="1200" dirty="0"/>
            <a:t>("label"));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&gt;inputs=(</a:t>
          </a:r>
          <a:r>
            <a:rPr lang="en-US" sz="1100" i="1" kern="1200" dirty="0" err="1"/>
            <a:t>IList</a:t>
          </a:r>
          <a:r>
            <a:rPr lang="en-US" sz="1100" i="1" kern="1200" dirty="0"/>
            <a:t>&lt;</a:t>
          </a:r>
          <a:r>
            <a:rPr lang="en-US" sz="1100" i="1" kern="1200" dirty="0" err="1"/>
            <a:t>IWebElement</a:t>
          </a:r>
          <a:r>
            <a:rPr lang="en-US" sz="1100" i="1" kern="1200" dirty="0"/>
            <a:t>&gt;)((</a:t>
          </a:r>
          <a:r>
            <a:rPr lang="en-US" sz="1100" i="1" kern="1200" dirty="0" err="1"/>
            <a:t>IJavaScriptExecutor</a:t>
          </a:r>
          <a:r>
            <a:rPr lang="en-US" sz="1100" i="1" kern="1200" dirty="0"/>
            <a:t>)driver).</a:t>
          </a:r>
          <a:r>
            <a:rPr lang="en-US" sz="1100" i="1" kern="1200" dirty="0" err="1"/>
            <a:t>ExecuteScript</a:t>
          </a:r>
          <a:r>
            <a:rPr lang="en-US" sz="1100" i="1" kern="1200" dirty="0"/>
            <a:t>("var labels = arguments[0], inputs = []; for (var </a:t>
          </a:r>
          <a:r>
            <a:rPr lang="en-US" sz="1100" i="1" kern="1200" dirty="0" err="1"/>
            <a:t>i</a:t>
          </a:r>
          <a:r>
            <a:rPr lang="en-US" sz="1100" i="1" kern="1200" dirty="0"/>
            <a:t>=0; </a:t>
          </a:r>
          <a:r>
            <a:rPr lang="en-US" sz="1100" i="1" kern="1200" dirty="0" err="1"/>
            <a:t>i</a:t>
          </a:r>
          <a:r>
            <a:rPr lang="en-US" sz="1100" i="1" kern="1200" dirty="0"/>
            <a:t> &lt; </a:t>
          </a:r>
          <a:r>
            <a:rPr lang="en-US" sz="1100" i="1" kern="1200" dirty="0" err="1"/>
            <a:t>labels.length</a:t>
          </a:r>
          <a:r>
            <a:rPr lang="en-US" sz="1100" i="1" kern="1200" dirty="0"/>
            <a:t>; </a:t>
          </a:r>
          <a:r>
            <a:rPr lang="en-US" sz="1100" i="1" kern="1200" dirty="0" err="1"/>
            <a:t>i</a:t>
          </a:r>
          <a:r>
            <a:rPr lang="en-US" sz="1100" i="1" kern="1200" dirty="0"/>
            <a:t>++){"+"</a:t>
          </a:r>
          <a:r>
            <a:rPr lang="en-US" sz="1100" i="1" kern="1200" dirty="0" err="1"/>
            <a:t>inputs.push</a:t>
          </a:r>
          <a:r>
            <a:rPr lang="en-US" sz="1100" i="1" kern="1200" dirty="0"/>
            <a:t>(</a:t>
          </a:r>
          <a:r>
            <a:rPr lang="en-US" sz="1100" i="1" kern="1200" dirty="0" err="1"/>
            <a:t>document.getElementById</a:t>
          </a:r>
          <a:r>
            <a:rPr lang="en-US" sz="1100" i="1" kern="1200" dirty="0"/>
            <a:t>(labels[</a:t>
          </a:r>
          <a:r>
            <a:rPr lang="en-US" sz="1100" i="1" kern="1200" dirty="0" err="1"/>
            <a:t>i</a:t>
          </a:r>
          <a:r>
            <a:rPr lang="en-US" sz="1100" i="1" kern="1200" dirty="0"/>
            <a:t>].</a:t>
          </a:r>
          <a:r>
            <a:rPr lang="en-US" sz="1100" i="1" kern="1200" dirty="0" err="1"/>
            <a:t>getAttribute</a:t>
          </a:r>
          <a:r>
            <a:rPr lang="en-US" sz="1100" i="1" kern="1200" dirty="0"/>
            <a:t>('for'))); } return </a:t>
          </a:r>
          <a:r>
            <a:rPr lang="en-US" sz="1100" i="1" kern="1200" dirty="0" err="1"/>
            <a:t>inputs;",labels</a:t>
          </a:r>
          <a:r>
            <a:rPr lang="en-US" sz="1100" i="1" kern="1200" dirty="0"/>
            <a:t>);</a:t>
          </a:r>
        </a:p>
      </dsp:txBody>
      <dsp:txXfrm>
        <a:off x="2035470" y="3852253"/>
        <a:ext cx="8141882" cy="518892"/>
      </dsp:txXfrm>
    </dsp:sp>
    <dsp:sp modelId="{016C792B-88F4-42EE-AAED-C4BFACFFFCBC}">
      <dsp:nvSpPr>
        <dsp:cNvPr id="0" name=""/>
        <dsp:cNvSpPr/>
      </dsp:nvSpPr>
      <dsp:spPr>
        <a:xfrm>
          <a:off x="0" y="3852253"/>
          <a:ext cx="2035470" cy="5188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10" tIns="51255" rIns="107710" bIns="5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</a:t>
          </a:r>
          <a:r>
            <a:rPr lang="en-US" sz="1400" kern="1200" dirty="0" err="1"/>
            <a:t>Javascript</a:t>
          </a:r>
          <a:endParaRPr lang="en-US" sz="1400" kern="1200" dirty="0"/>
        </a:p>
      </dsp:txBody>
      <dsp:txXfrm>
        <a:off x="0" y="3852253"/>
        <a:ext cx="2035470" cy="518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1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7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14B1E3-DBAA-4086-B4A3-636D27FEC1DE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7C383E-1E14-40C6-8599-5B7AA0887E2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2" Type="http://schemas.openxmlformats.org/officeDocument/2006/relationships/hyperlink" Target="https://www.mindmeister.com/334652100/mymindma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friendlytester.co.uk/2014/05/pageobject-pattern-why-how-and-more.html" TargetMode="External"/><Relationship Id="rId4" Type="http://schemas.openxmlformats.org/officeDocument/2006/relationships/hyperlink" Target="https://medium.com/tech-tajawal/page-object-model-pom-design-pattern-f9588630800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104EFB-A0AC-43FE-B47B-EEC19536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900268-AE90-4FA1-99C2-0EEBD6BE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Workshop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16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6EB-7D69-4CCD-B8C7-E15B212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2B24-E5F4-41F5-9162-356FA55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NuGet:</a:t>
            </a:r>
          </a:p>
          <a:p>
            <a:r>
              <a:rPr lang="en-US" dirty="0"/>
              <a:t>- </a:t>
            </a:r>
            <a:r>
              <a:rPr lang="en-US" dirty="0" err="1"/>
              <a:t>Selenium.WebDriver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Selenium.Support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Selenium.Chrome.WebDriver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Selenium.Firefox.WebDriver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xUnit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46EB-7D69-4CCD-B8C7-E15B212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xunit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2B24-E5F4-41F5-9162-356FA55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Xunit</a:t>
            </a:r>
            <a:r>
              <a:rPr lang="en-US" dirty="0"/>
              <a:t> </a:t>
            </a:r>
          </a:p>
          <a:p>
            <a:r>
              <a:rPr lang="en-US" dirty="0"/>
              <a:t>- is a free, open source, community-focused unit testing tool for the .NET Framework</a:t>
            </a:r>
          </a:p>
          <a:p>
            <a:r>
              <a:rPr lang="en-US" dirty="0"/>
              <a:t>- written by the original inventor of </a:t>
            </a:r>
            <a:r>
              <a:rPr lang="en-US" dirty="0" err="1"/>
              <a:t>NUnit</a:t>
            </a:r>
            <a:r>
              <a:rPr lang="en-US" dirty="0"/>
              <a:t> v2, xUnit.net is the latest technology for unit testing C#, F#, VB.NET and other .NET languages</a:t>
            </a:r>
          </a:p>
          <a:p>
            <a:r>
              <a:rPr lang="en-US" b="1" dirty="0"/>
              <a:t>Constructor and Dispose</a:t>
            </a:r>
          </a:p>
          <a:p>
            <a:r>
              <a:rPr lang="en-US" dirty="0"/>
              <a:t>- shared setup/cleanup code without sharing object instances</a:t>
            </a:r>
          </a:p>
          <a:p>
            <a:r>
              <a:rPr lang="en-US" dirty="0"/>
              <a:t>- </a:t>
            </a:r>
            <a:r>
              <a:rPr lang="en-US" dirty="0" err="1"/>
              <a:t>IDisposable</a:t>
            </a:r>
            <a:r>
              <a:rPr lang="en-US" dirty="0"/>
              <a:t> interface to your test class, and the cleanup code in the Dispose() method</a:t>
            </a:r>
          </a:p>
          <a:p>
            <a:r>
              <a:rPr lang="en-US" b="1" dirty="0"/>
              <a:t>Fact Attribute</a:t>
            </a:r>
          </a:p>
          <a:p>
            <a:r>
              <a:rPr lang="en-US" dirty="0"/>
              <a:t>- indicates a fact that needs to be run by the test runner</a:t>
            </a:r>
          </a:p>
          <a:p>
            <a:r>
              <a:rPr lang="en-US" dirty="0"/>
              <a:t>[Fact]</a:t>
            </a:r>
          </a:p>
          <a:p>
            <a:r>
              <a:rPr lang="en-US" dirty="0"/>
              <a:t>[Fact(DisplayName = "GIVEN the google homepage is open WHEN searching for new </a:t>
            </a:r>
            <a:r>
              <a:rPr lang="en-US" dirty="0" err="1"/>
              <a:t>york</a:t>
            </a:r>
            <a:r>
              <a:rPr lang="en-US" dirty="0"/>
              <a:t> times THEN results should appear")]</a:t>
            </a:r>
          </a:p>
        </p:txBody>
      </p:sp>
    </p:spTree>
    <p:extLst>
      <p:ext uri="{BB962C8B-B14F-4D97-AF65-F5344CB8AC3E}">
        <p14:creationId xmlns:p14="http://schemas.microsoft.com/office/powerpoint/2010/main" val="319973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EBC-E2F2-400E-9AB6-010FE1EA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Invoking the browser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0645144-08C2-4C8F-96C8-05C6C302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749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BA9D-E269-4316-8C80-B3937880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Navigate to URL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8D28E87-4D13-4D4F-BE76-04EE6F362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3780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B015-5876-494E-8593-C0A9A83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WebDriver – Locating the elements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84251-FA93-42CF-9901-53014F895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62874"/>
              </p:ext>
            </p:extLst>
          </p:nvPr>
        </p:nvGraphicFramePr>
        <p:xfrm>
          <a:off x="978010" y="1820848"/>
          <a:ext cx="10177353" cy="437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09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27C63-0099-4860-A9C9-FA9BF47D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Xpath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97D07BB-A6E1-4919-9E9B-D99A87EFA1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9668139"/>
              </p:ext>
            </p:extLst>
          </p:nvPr>
        </p:nvGraphicFramePr>
        <p:xfrm>
          <a:off x="5617029" y="1900553"/>
          <a:ext cx="5657850" cy="409725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431811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91511683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372664026"/>
                    </a:ext>
                  </a:extLst>
                </a:gridCol>
              </a:tblGrid>
              <a:tr h="321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Axis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>
                          <a:solidFill>
                            <a:srgbClr val="333333"/>
                          </a:solidFill>
                          <a:effectLst/>
                        </a:rPr>
                        <a:t>Example from above figure</a:t>
                      </a:r>
                    </a:p>
                  </a:txBody>
                  <a:tcPr marL="46753" marR="70130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09604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descendant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Children of the current node and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their children too.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All the nodes are descendant of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node A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737093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ancestor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 of current node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parent.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B1 and A are ancestor of C1.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8250"/>
                  </a:ext>
                </a:extLst>
              </a:tr>
              <a:tr h="7571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following-sibling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 siblings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C2 is following sibling of C1 and B2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is following sibling of B1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23260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preceding-sibling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 siblings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C1 is preceding sibling of C2 and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B1 is preceding sibling of B2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4502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following siblings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descendants.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B2 is following for B1.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33775"/>
                  </a:ext>
                </a:extLst>
              </a:tr>
              <a:tr h="321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parent of the current node.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B1 is parent of C1.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9901"/>
                  </a:ext>
                </a:extLst>
              </a:tr>
              <a:tr h="539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preceding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preceding siblings and their</a:t>
                      </a:r>
                      <a:br>
                        <a:rPr lang="en-US" sz="90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descendants.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B1, C1 and C2 are preceding to B2.</a:t>
                      </a:r>
                    </a:p>
                  </a:txBody>
                  <a:tcPr marL="46753" marR="46753" marT="32727" marB="3272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570520"/>
                  </a:ext>
                </a:extLst>
              </a:tr>
            </a:tbl>
          </a:graphicData>
        </a:graphic>
      </p:graphicFrame>
      <p:pic>
        <p:nvPicPr>
          <p:cNvPr id="11" name="Content Placeholder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4DC24-8005-49FA-B542-8A6B1CF9D9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494" y="2633663"/>
            <a:ext cx="2533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884BF-6435-43FB-9EF6-7753CAFF2F9A}"/>
              </a:ext>
            </a:extLst>
          </p:cNvPr>
          <p:cNvSpPr txBox="1"/>
          <p:nvPr/>
        </p:nvSpPr>
        <p:spPr>
          <a:xfrm>
            <a:off x="1138604" y="4243478"/>
            <a:ext cx="12757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  <a:p>
            <a:r>
              <a:rPr lang="en-US" dirty="0"/>
              <a:t>children</a:t>
            </a:r>
          </a:p>
          <a:p>
            <a:r>
              <a:rPr lang="en-US" dirty="0"/>
              <a:t>siblings</a:t>
            </a:r>
          </a:p>
          <a:p>
            <a:r>
              <a:rPr lang="en-US" dirty="0"/>
              <a:t>ancestor</a:t>
            </a:r>
          </a:p>
          <a:p>
            <a:r>
              <a:rPr lang="en-US" dirty="0"/>
              <a:t>descendant</a:t>
            </a:r>
          </a:p>
          <a:p>
            <a:endParaRPr 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1346CBC-66C6-4165-B6D6-A2BE29D8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84657" y="-85711"/>
            <a:ext cx="13676658" cy="54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7AE59-B47B-40D5-AD26-9A36DA2994B1}"/>
              </a:ext>
            </a:extLst>
          </p:cNvPr>
          <p:cNvSpPr txBox="1"/>
          <p:nvPr/>
        </p:nvSpPr>
        <p:spPr>
          <a:xfrm>
            <a:off x="1102636" y="1900553"/>
            <a:ext cx="101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</a:t>
            </a:r>
          </a:p>
          <a:p>
            <a:r>
              <a:rPr lang="en-US" dirty="0"/>
              <a:t>Relative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7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0AA577-AC08-4EA8-B5C7-DB5A0A35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8056"/>
            <a:ext cx="10058400" cy="1248283"/>
          </a:xfrm>
        </p:spPr>
        <p:txBody>
          <a:bodyPr/>
          <a:lstStyle/>
          <a:p>
            <a:pPr algn="r"/>
            <a:r>
              <a:rPr lang="en-US" dirty="0"/>
              <a:t>XPath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19A0645-5B34-4003-B81F-0A17DE3EC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427320"/>
            <a:ext cx="1016943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yui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-skin-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sam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"ID Yahoo"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aria-required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"96"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"login"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Parolă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aria-required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"64"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"passwd"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captchaDiv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"persistency"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"background-color: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(255, 255, 255);"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"persistent"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pLabelC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"checkbox lg-sprite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labeltxt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Păstrează-mă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autentificat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".save"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lgbx-btn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 purple-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tabindex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".save"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Autentificare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4A5591-DC8E-4758-9ACD-17669DD3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68777"/>
              </p:ext>
            </p:extLst>
          </p:nvPr>
        </p:nvGraphicFramePr>
        <p:xfrm>
          <a:off x="925286" y="3889533"/>
          <a:ext cx="10058400" cy="2400192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78584816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9747000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28369451"/>
                    </a:ext>
                  </a:extLst>
                </a:gridCol>
              </a:tblGrid>
              <a:tr h="1403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Element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333333"/>
                          </a:solidFill>
                          <a:effectLst/>
                        </a:rPr>
                        <a:t>XPATH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333333"/>
                          </a:solidFill>
                          <a:effectLst/>
                        </a:rPr>
                        <a:t>CSS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32820"/>
                  </a:ext>
                </a:extLst>
              </a:tr>
              <a:tr h="325380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password field</a:t>
                      </a: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br>
                        <a:rPr lang="en-US" sz="1200">
                          <a:effectLst/>
                        </a:rPr>
                      </a:br>
                      <a:endParaRPr lang="en-US" sz="1200">
                        <a:effectLst/>
                      </a:endParaRP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//div[@id='inputs']/input[@id='passwd']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css=div[id='inputs'] input[id='passwd']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css=div#inputs input#passwd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06340"/>
                  </a:ext>
                </a:extLst>
              </a:tr>
              <a:tr h="2352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//div[@class='yui-skin-sam']/input[@id='passwd']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css=.yui-skin-sam input#passwd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22040"/>
                  </a:ext>
                </a:extLst>
              </a:tr>
              <a:tr h="232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//div/input[contains(@placeholder,'Parolă')]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input[placeholder=Parolă]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08215"/>
                  </a:ext>
                </a:extLst>
              </a:tr>
              <a:tr h="140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//div/input[@name="passwd"]</a:t>
                      </a:r>
                    </a:p>
                  </a:txBody>
                  <a:tcPr marL="62426" marR="62426" marT="43698" marB="43698"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css</a:t>
                      </a:r>
                      <a:r>
                        <a:rPr lang="en-US" sz="1200" dirty="0">
                          <a:effectLst/>
                        </a:rPr>
                        <a:t>=div input[name="passwd"]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384435"/>
                  </a:ext>
                </a:extLst>
              </a:tr>
              <a:tr h="3253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//div/input[@name="passwd"][@id="passwd"]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input[name="passwd"][id="passwd"]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804986"/>
                  </a:ext>
                </a:extLst>
              </a:tr>
              <a:tr h="2320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//div/input[@name="login"]/following::input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css=div input[name="login"] ~ input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174349"/>
                  </a:ext>
                </a:extLst>
              </a:tr>
              <a:tr h="23204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button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>
                          <a:effectLst/>
                        </a:rPr>
                        <a:t>//div/button[contains(text(),'Autentificare')]</a:t>
                      </a:r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</a:rPr>
                        <a:t>css</a:t>
                      </a:r>
                      <a:r>
                        <a:rPr lang="fr-FR" sz="1200" dirty="0">
                          <a:effectLst/>
                        </a:rPr>
                        <a:t>=div </a:t>
                      </a:r>
                      <a:r>
                        <a:rPr lang="fr-FR" sz="1200" u="none" strike="noStrike" dirty="0" err="1">
                          <a:solidFill>
                            <a:srgbClr val="3572B0"/>
                          </a:solidFill>
                          <a:effectLst/>
                        </a:rPr>
                        <a:t>button:contains</a:t>
                      </a:r>
                      <a:r>
                        <a:rPr lang="fr-FR" sz="1200" u="none" strike="noStrike" dirty="0">
                          <a:solidFill>
                            <a:srgbClr val="3572B0"/>
                          </a:solidFill>
                          <a:effectLst/>
                        </a:rPr>
                        <a:t>('</a:t>
                      </a:r>
                      <a:r>
                        <a:rPr lang="fr-FR" sz="1200" u="none" strike="noStrike" dirty="0" err="1">
                          <a:solidFill>
                            <a:srgbClr val="3572B0"/>
                          </a:solidFill>
                          <a:effectLst/>
                        </a:rPr>
                        <a:t>Autentificare</a:t>
                      </a:r>
                      <a:r>
                        <a:rPr lang="fr-FR" sz="1200" u="none" strike="noStrike" dirty="0">
                          <a:solidFill>
                            <a:srgbClr val="3572B0"/>
                          </a:solidFill>
                          <a:effectLst/>
                        </a:rPr>
                        <a:t>')</a:t>
                      </a:r>
                      <a:endParaRPr lang="fr-FR" sz="1200" dirty="0"/>
                    </a:p>
                  </a:txBody>
                  <a:tcPr marL="62426" marR="62426" marT="43698" marB="4369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83959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52F954B-ECE3-451A-830D-9184ECFA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506" y="2364048"/>
            <a:ext cx="167357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1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601C-5D82-48DB-9320-7AA2D774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Interacting with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4880-EAEE-49BF-ACBD-03314289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//Enter text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</a:t>
            </a:r>
            <a:r>
              <a:rPr lang="en-US" i="1" dirty="0" err="1"/>
              <a:t>xpath</a:t>
            </a:r>
            <a:r>
              <a:rPr lang="en-US" i="1" dirty="0"/>
              <a:t>")).</a:t>
            </a:r>
            <a:r>
              <a:rPr lang="en-US" i="1" dirty="0" err="1"/>
              <a:t>SendKeys</a:t>
            </a:r>
            <a:r>
              <a:rPr lang="en-US" i="1" dirty="0"/>
              <a:t>(“</a:t>
            </a:r>
            <a:r>
              <a:rPr lang="en-US" i="1" dirty="0" err="1"/>
              <a:t>myText</a:t>
            </a:r>
            <a:r>
              <a:rPr lang="en-US" i="1" dirty="0"/>
              <a:t>");</a:t>
            </a:r>
          </a:p>
          <a:p>
            <a:r>
              <a:rPr lang="en-US" b="1" dirty="0"/>
              <a:t>//Click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(“name")).Click();</a:t>
            </a:r>
          </a:p>
          <a:p>
            <a:r>
              <a:rPr lang="en-US" b="1" dirty="0"/>
              <a:t>//Get text</a:t>
            </a:r>
          </a:p>
          <a:p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(“XPath")).Text</a:t>
            </a:r>
          </a:p>
          <a:p>
            <a:r>
              <a:rPr lang="en-US" b="1" dirty="0"/>
              <a:t>//Select</a:t>
            </a:r>
          </a:p>
          <a:p>
            <a:r>
              <a:rPr lang="en-US" dirty="0"/>
              <a:t> </a:t>
            </a:r>
            <a:r>
              <a:rPr lang="en-US" i="1" dirty="0"/>
              <a:t>new </a:t>
            </a:r>
            <a:r>
              <a:rPr lang="en-US" i="1" dirty="0" err="1"/>
              <a:t>SelectElement</a:t>
            </a:r>
            <a:r>
              <a:rPr lang="en-US" i="1" dirty="0"/>
              <a:t>(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(“name"))).</a:t>
            </a:r>
            <a:r>
              <a:rPr lang="en-US" i="1" dirty="0" err="1"/>
              <a:t>SelectByText</a:t>
            </a:r>
            <a:r>
              <a:rPr lang="en-US" i="1" dirty="0"/>
              <a:t>(“</a:t>
            </a:r>
            <a:r>
              <a:rPr lang="en-US" i="1" dirty="0" err="1"/>
              <a:t>TextToSelect</a:t>
            </a:r>
            <a:r>
              <a:rPr lang="en-US" i="1" dirty="0"/>
              <a:t>)");</a:t>
            </a:r>
          </a:p>
        </p:txBody>
      </p:sp>
    </p:spTree>
    <p:extLst>
      <p:ext uri="{BB962C8B-B14F-4D97-AF65-F5344CB8AC3E}">
        <p14:creationId xmlns:p14="http://schemas.microsoft.com/office/powerpoint/2010/main" val="6611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4B55-0EE7-4B79-8EC5-CD9CC78B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Interacting with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AF52-247C-463E-8C26-0D2AA824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switch to window</a:t>
            </a:r>
          </a:p>
          <a:p>
            <a:r>
              <a:rPr lang="en-US" i="1" dirty="0" err="1"/>
              <a:t>driver.SwitchTo</a:t>
            </a:r>
            <a:r>
              <a:rPr lang="en-US" i="1" dirty="0"/>
              <a:t>().Window("</a:t>
            </a:r>
            <a:r>
              <a:rPr lang="en-US" i="1" dirty="0" err="1"/>
              <a:t>windowName</a:t>
            </a:r>
            <a:r>
              <a:rPr lang="en-US" i="1" dirty="0"/>
              <a:t>");</a:t>
            </a:r>
          </a:p>
          <a:p>
            <a:r>
              <a:rPr lang="en-US" b="1" dirty="0"/>
              <a:t>//pop-up</a:t>
            </a:r>
          </a:p>
          <a:p>
            <a:r>
              <a:rPr lang="en-US" i="1" dirty="0"/>
              <a:t>Alert </a:t>
            </a:r>
            <a:r>
              <a:rPr lang="en-US" i="1" dirty="0" err="1"/>
              <a:t>alert</a:t>
            </a:r>
            <a:r>
              <a:rPr lang="en-US" i="1" dirty="0"/>
              <a:t> = </a:t>
            </a:r>
            <a:r>
              <a:rPr lang="en-US" i="1" dirty="0" err="1"/>
              <a:t>driver.SwitchTo</a:t>
            </a:r>
            <a:r>
              <a:rPr lang="en-US" i="1" dirty="0"/>
              <a:t>().Alert();</a:t>
            </a:r>
          </a:p>
          <a:p>
            <a:r>
              <a:rPr lang="en-US" b="1" dirty="0"/>
              <a:t>//drag and drop</a:t>
            </a:r>
          </a:p>
          <a:p>
            <a:r>
              <a:rPr lang="en-US" i="1" dirty="0" err="1"/>
              <a:t>IWebElement</a:t>
            </a:r>
            <a:r>
              <a:rPr lang="en-US" i="1" dirty="0"/>
              <a:t> element = 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("source"));</a:t>
            </a:r>
          </a:p>
          <a:p>
            <a:r>
              <a:rPr lang="en-US" i="1" dirty="0" err="1"/>
              <a:t>IWebElement</a:t>
            </a:r>
            <a:r>
              <a:rPr lang="en-US" i="1" dirty="0"/>
              <a:t> target = </a:t>
            </a:r>
            <a:r>
              <a:rPr lang="en-US" i="1" dirty="0" err="1"/>
              <a:t>driver.FindElement</a:t>
            </a:r>
            <a:r>
              <a:rPr lang="en-US" i="1" dirty="0"/>
              <a:t>(</a:t>
            </a:r>
            <a:r>
              <a:rPr lang="en-US" i="1" dirty="0" err="1"/>
              <a:t>By.Name</a:t>
            </a:r>
            <a:r>
              <a:rPr lang="en-US" i="1" dirty="0"/>
              <a:t>("target"));</a:t>
            </a:r>
          </a:p>
          <a:p>
            <a:r>
              <a:rPr lang="en-US" i="1" dirty="0"/>
              <a:t>(new Actions(driver)).</a:t>
            </a:r>
            <a:r>
              <a:rPr lang="en-US" i="1" dirty="0" err="1"/>
              <a:t>DragAndDrop</a:t>
            </a:r>
            <a:r>
              <a:rPr lang="en-US" i="1" dirty="0"/>
              <a:t>(element, target).Perform();</a:t>
            </a:r>
          </a:p>
        </p:txBody>
      </p:sp>
    </p:spTree>
    <p:extLst>
      <p:ext uri="{BB962C8B-B14F-4D97-AF65-F5344CB8AC3E}">
        <p14:creationId xmlns:p14="http://schemas.microsoft.com/office/powerpoint/2010/main" val="23280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E0AB-EC30-4B39-B172-189BB8C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and implicit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F243-18E6-465C-A3FC-99BAEC53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Explicit</a:t>
            </a:r>
          </a:p>
          <a:p>
            <a:r>
              <a:rPr lang="en-US" i="1" dirty="0" err="1"/>
              <a:t>WebDriverWait</a:t>
            </a:r>
            <a:r>
              <a:rPr lang="en-US" i="1" dirty="0"/>
              <a:t> wait = new </a:t>
            </a:r>
            <a:r>
              <a:rPr lang="en-US" i="1" dirty="0" err="1"/>
              <a:t>WebDriverWait</a:t>
            </a:r>
            <a:r>
              <a:rPr lang="en-US" i="1" dirty="0"/>
              <a:t>(driver, </a:t>
            </a:r>
            <a:r>
              <a:rPr lang="en-US" i="1" dirty="0" err="1"/>
              <a:t>TimeSpan.FromSeconds</a:t>
            </a:r>
            <a:r>
              <a:rPr lang="en-US" i="1" dirty="0"/>
              <a:t>(10));</a:t>
            </a:r>
          </a:p>
          <a:p>
            <a:r>
              <a:rPr lang="en-US" i="1" dirty="0"/>
              <a:t>            </a:t>
            </a:r>
            <a:r>
              <a:rPr lang="en-US" i="1" dirty="0" err="1"/>
              <a:t>wait.Until</a:t>
            </a:r>
            <a:r>
              <a:rPr lang="en-US" i="1" dirty="0"/>
              <a:t>(</a:t>
            </a:r>
            <a:r>
              <a:rPr lang="en-US" i="1" dirty="0" err="1"/>
              <a:t>ExpectedConditions.ElementToBeClickable</a:t>
            </a:r>
            <a:r>
              <a:rPr lang="en-US" i="1" dirty="0"/>
              <a:t>(</a:t>
            </a:r>
            <a:r>
              <a:rPr lang="en-US" i="1" dirty="0" err="1"/>
              <a:t>By.XPath</a:t>
            </a:r>
            <a:r>
              <a:rPr lang="en-US" i="1" dirty="0"/>
              <a:t>(“XPath")));</a:t>
            </a:r>
          </a:p>
          <a:p>
            <a:endParaRPr lang="en-US" dirty="0"/>
          </a:p>
          <a:p>
            <a:r>
              <a:rPr lang="en-US" b="1" dirty="0"/>
              <a:t>Implicit</a:t>
            </a:r>
          </a:p>
          <a:p>
            <a:r>
              <a:rPr lang="en-US" i="1" dirty="0" err="1"/>
              <a:t>driver.Manage</a:t>
            </a:r>
            <a:r>
              <a:rPr lang="en-US" i="1" dirty="0"/>
              <a:t>().Timeouts().</a:t>
            </a:r>
            <a:r>
              <a:rPr lang="en-US" i="1" dirty="0" err="1"/>
              <a:t>ImplicitWait</a:t>
            </a:r>
            <a:r>
              <a:rPr lang="en-US" i="1" dirty="0"/>
              <a:t> = </a:t>
            </a:r>
            <a:r>
              <a:rPr lang="en-US" i="1" dirty="0" err="1"/>
              <a:t>TimeSpan.FromSeconds</a:t>
            </a:r>
            <a:r>
              <a:rPr lang="en-US" i="1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209047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987E-7684-4277-8921-6BB36519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6FB7-168D-48FA-A5F0-457EAA5F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Principles</a:t>
            </a:r>
          </a:p>
          <a:p>
            <a:r>
              <a:rPr lang="en-US" dirty="0"/>
              <a:t>Selenium WebDriver</a:t>
            </a:r>
          </a:p>
          <a:p>
            <a:r>
              <a:rPr lang="en-US" dirty="0"/>
              <a:t>Test Framework</a:t>
            </a:r>
          </a:p>
        </p:txBody>
      </p:sp>
    </p:spTree>
    <p:extLst>
      <p:ext uri="{BB962C8B-B14F-4D97-AF65-F5344CB8AC3E}">
        <p14:creationId xmlns:p14="http://schemas.microsoft.com/office/powerpoint/2010/main" val="3040164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Test Framework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803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7211A-6E61-4B37-9AFE-3441D55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Page Object Pattern</a:t>
            </a:r>
          </a:p>
        </p:txBody>
      </p:sp>
      <p:pic>
        <p:nvPicPr>
          <p:cNvPr id="6146" name="Picture 2" descr="Image result for page object pattern">
            <a:extLst>
              <a:ext uri="{FF2B5EF4-FFF2-40B4-BE49-F238E27FC236}">
                <a16:creationId xmlns:a16="http://schemas.microsoft.com/office/drawing/2014/main" id="{F68D7AF5-E643-4A6B-A5FE-65A5CCCA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61580"/>
            <a:ext cx="6909801" cy="487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8785-58EA-446A-823A-15277CC5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A Page Object models the user interactions with the page as objects within the code. </a:t>
            </a:r>
          </a:p>
          <a:p>
            <a:r>
              <a:rPr lang="en-US" dirty="0"/>
              <a:t>This reduces the amount of duplicated code and means that if the UI changes, the fix need only be applied in one place.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2806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3732-E121-4BE0-BABC-F7A6A757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A8A6-5DED-4E09-A583-B846C3BB4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https://www.mindmeister.com/334652100/mymindmap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https://www.w3schools.com/xml/xpath_intro.asp</a:t>
            </a:r>
            <a:endParaRPr lang="en-US" dirty="0"/>
          </a:p>
          <a:p>
            <a:r>
              <a:rPr lang="en-US" dirty="0">
                <a:hlinkClick r:id="rId4"/>
              </a:rPr>
              <a:t>https://medium.com/tech-tajawal/page-object-model-pom-design-pattern-f9588630800b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https://thefriendlytester.co.uk/2014/05/pageobject-pattern-why-how-and-more.html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85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API </a:t>
            </a:r>
            <a:br>
              <a:rPr lang="en-US" sz="8000" dirty="0">
                <a:solidFill>
                  <a:schemeClr val="tx2"/>
                </a:solidFill>
              </a:rPr>
            </a:br>
            <a:r>
              <a:rPr lang="en-US" sz="8000" dirty="0">
                <a:solidFill>
                  <a:schemeClr val="tx2"/>
                </a:solidFill>
              </a:rPr>
              <a:t>TESTING APPROACH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901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51B9-5727-4B57-87F1-39B86785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1CF7-7995-40BE-BF8B-2704E529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3600" dirty="0"/>
              <a:t>Let’s TEST!</a:t>
            </a:r>
          </a:p>
        </p:txBody>
      </p:sp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BB14CBB6-CED7-4C5D-AD69-421AE55C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Automation Principles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45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FBD6-9A31-45C9-B5A1-0C17AF2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Why Test Automation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D6231-D18D-4DEC-A011-D2BA768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Supports execution of repeated test cases</a:t>
            </a:r>
          </a:p>
          <a:p>
            <a:r>
              <a:rPr lang="en-US" dirty="0"/>
              <a:t>Enables parallel execution</a:t>
            </a:r>
          </a:p>
          <a:p>
            <a:r>
              <a:rPr lang="en-US" dirty="0"/>
              <a:t>Encourages unattended execution</a:t>
            </a:r>
          </a:p>
          <a:p>
            <a:r>
              <a:rPr lang="en-US" dirty="0"/>
              <a:t>Improves accuracy thereby reducing human generated errors</a:t>
            </a:r>
          </a:p>
          <a:p>
            <a:r>
              <a:rPr lang="en-US" dirty="0"/>
              <a:t>Saves time and money</a:t>
            </a:r>
          </a:p>
          <a:p>
            <a:r>
              <a:rPr lang="en-US" dirty="0"/>
              <a:t>Reduce redundancy</a:t>
            </a:r>
          </a:p>
          <a:p>
            <a:endParaRPr lang="en-US" dirty="0"/>
          </a:p>
          <a:p>
            <a:r>
              <a:rPr lang="en-US" dirty="0"/>
              <a:t>High ROI</a:t>
            </a:r>
          </a:p>
          <a:p>
            <a:r>
              <a:rPr lang="en-US" dirty="0"/>
              <a:t>Faster </a:t>
            </a:r>
            <a:r>
              <a:rPr lang="en-US" dirty="0" err="1"/>
              <a:t>GoTo</a:t>
            </a:r>
            <a:r>
              <a:rPr lang="en-US" dirty="0"/>
              <a:t> 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0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AFF42-2433-4F65-9B90-D010AA0D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Selenium </a:t>
            </a:r>
            <a:r>
              <a:rPr lang="en-US" sz="8000" dirty="0" err="1">
                <a:solidFill>
                  <a:schemeClr val="tx2"/>
                </a:solidFill>
              </a:rPr>
              <a:t>Webdriver</a:t>
            </a:r>
            <a:endParaRPr lang="en-US" sz="80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3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D52A0AD9-FA3F-4E8B-9477-62142A8E9A2D}"/>
              </a:ext>
            </a:extLst>
          </p:cNvPr>
          <p:cNvSpPr/>
          <p:nvPr/>
        </p:nvSpPr>
        <p:spPr>
          <a:xfrm>
            <a:off x="4552899" y="2879968"/>
            <a:ext cx="637200" cy="549032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3FBD6-9A31-45C9-B5A1-0C17AF2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8652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Selenium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D6231-D18D-4DEC-A011-D2BA768E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 is a portable testing framework for web and mobile applications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FC87856-4ABD-4DC8-9A2F-4F2E3670D4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0022667"/>
              </p:ext>
            </p:extLst>
          </p:nvPr>
        </p:nvGraphicFramePr>
        <p:xfrm>
          <a:off x="2405711" y="2115047"/>
          <a:ext cx="6428188" cy="411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6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B092-B2D7-48D4-B04B-37F76AB6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 </a:t>
            </a:r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2EAC-796D-45B6-9D26-ADB9568B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Selenium is a set of different software tools each with a different approach to supporting test automation. </a:t>
            </a:r>
          </a:p>
          <a:p>
            <a:r>
              <a:rPr lang="en-US" dirty="0" err="1"/>
              <a:t>Webdriver</a:t>
            </a:r>
            <a:r>
              <a:rPr lang="en-US" dirty="0"/>
              <a:t> provides a programming interface for driving the browser for automation tests, using JSON Wire Protocol.</a:t>
            </a:r>
          </a:p>
          <a:p>
            <a:r>
              <a:rPr lang="en-US" dirty="0"/>
              <a:t>Selenium IDE  </a:t>
            </a:r>
          </a:p>
          <a:p>
            <a:r>
              <a:rPr lang="en-US" dirty="0"/>
              <a:t>Selenium RC </a:t>
            </a:r>
          </a:p>
          <a:p>
            <a:r>
              <a:rPr lang="en-US" dirty="0"/>
              <a:t>Selenium WebDriver</a:t>
            </a:r>
          </a:p>
          <a:p>
            <a:r>
              <a:rPr lang="en-US" dirty="0"/>
              <a:t>Selenium GRID</a:t>
            </a:r>
          </a:p>
          <a:p>
            <a:endParaRPr lang="en-US" dirty="0"/>
          </a:p>
          <a:p>
            <a:r>
              <a:rPr lang="en-US" dirty="0"/>
              <a:t>History</a:t>
            </a:r>
          </a:p>
          <a:p>
            <a:r>
              <a:rPr lang="en-US" dirty="0"/>
              <a:t>Was first developed in 2004 by Jason Huggins as a JavaScript library that could interact with the page</a:t>
            </a:r>
          </a:p>
          <a:p>
            <a:r>
              <a:rPr lang="en-US" dirty="0"/>
              <a:t>In 2006 – Google engineers (Simon Stewart) start working on Selenium </a:t>
            </a:r>
            <a:r>
              <a:rPr lang="en-US" dirty="0" err="1"/>
              <a:t>Webdriver</a:t>
            </a:r>
            <a:r>
              <a:rPr lang="en-US" dirty="0"/>
              <a:t> </a:t>
            </a:r>
          </a:p>
          <a:p>
            <a:r>
              <a:rPr lang="en-US" dirty="0"/>
              <a:t>In 2011 – Release of WebDriver (Selenium 2)</a:t>
            </a:r>
          </a:p>
          <a:p>
            <a:r>
              <a:rPr lang="en-US" dirty="0"/>
              <a:t>In 2013 – Release of Webdriver2 (Selenium 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C9EB-9A46-490C-9E45-827FA69D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Selenium</a:t>
            </a:r>
          </a:p>
        </p:txBody>
      </p:sp>
      <p:pic>
        <p:nvPicPr>
          <p:cNvPr id="2050" name="Picture 2" descr="Image result for selenium webdriver">
            <a:extLst>
              <a:ext uri="{FF2B5EF4-FFF2-40B4-BE49-F238E27FC236}">
                <a16:creationId xmlns:a16="http://schemas.microsoft.com/office/drawing/2014/main" id="{537B7288-B490-431F-941F-B29E20BBA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5" y="1737360"/>
            <a:ext cx="8105969" cy="443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4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6FE-7294-40DF-990F-34137F35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Selenese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7BD536A-DC2A-4A04-A414-BACA9343B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161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238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8">
      <a:dk1>
        <a:srgbClr val="3A3838"/>
      </a:dk1>
      <a:lt1>
        <a:srgbClr val="FFFFFF"/>
      </a:lt1>
      <a:dk2>
        <a:srgbClr val="532476"/>
      </a:dk2>
      <a:lt2>
        <a:srgbClr val="FFC000"/>
      </a:lt2>
      <a:accent1>
        <a:srgbClr val="532476"/>
      </a:accent1>
      <a:accent2>
        <a:srgbClr val="B0DD7F"/>
      </a:accent2>
      <a:accent3>
        <a:srgbClr val="FFFFFF"/>
      </a:accent3>
      <a:accent4>
        <a:srgbClr val="57257D"/>
      </a:accent4>
      <a:accent5>
        <a:srgbClr val="FFC000"/>
      </a:accent5>
      <a:accent6>
        <a:srgbClr val="70AD47"/>
      </a:accent6>
      <a:hlink>
        <a:srgbClr val="0563C1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1006</Words>
  <Application>Microsoft Office PowerPoint</Application>
  <PresentationFormat>Widescreen</PresentationFormat>
  <Paragraphs>219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Retrospect</vt:lpstr>
      <vt:lpstr>Selenium Webdriver</vt:lpstr>
      <vt:lpstr>Content</vt:lpstr>
      <vt:lpstr>Automation Principles</vt:lpstr>
      <vt:lpstr>Why Test Automation</vt:lpstr>
      <vt:lpstr>Selenium Webdriver</vt:lpstr>
      <vt:lpstr>Selenium</vt:lpstr>
      <vt:lpstr>Selenium Webdriver</vt:lpstr>
      <vt:lpstr>Selenium</vt:lpstr>
      <vt:lpstr>Selenese</vt:lpstr>
      <vt:lpstr>Selenium Config</vt:lpstr>
      <vt:lpstr>xunit</vt:lpstr>
      <vt:lpstr>WebDriver – Invoking the browser</vt:lpstr>
      <vt:lpstr>WebDriver – Navigate to URL</vt:lpstr>
      <vt:lpstr>WebDriver – Locating the elements</vt:lpstr>
      <vt:lpstr>Xpath</vt:lpstr>
      <vt:lpstr>XPath</vt:lpstr>
      <vt:lpstr>Interacting with elements</vt:lpstr>
      <vt:lpstr>Interacting with elements</vt:lpstr>
      <vt:lpstr>Explicit and implicit wait</vt:lpstr>
      <vt:lpstr>Test Framework</vt:lpstr>
      <vt:lpstr>Page Object Pattern</vt:lpstr>
      <vt:lpstr>PowerPoint Presentation</vt:lpstr>
      <vt:lpstr>API  TESTING APPROACH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Codruța Bunea</dc:creator>
  <cp:lastModifiedBy>Codruța Bunea</cp:lastModifiedBy>
  <cp:revision>6</cp:revision>
  <dcterms:created xsi:type="dcterms:W3CDTF">2018-10-31T01:19:39Z</dcterms:created>
  <dcterms:modified xsi:type="dcterms:W3CDTF">2018-10-31T06:25:56Z</dcterms:modified>
</cp:coreProperties>
</file>