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14" r:id="rId3"/>
    <p:sldId id="263" r:id="rId4"/>
    <p:sldId id="292" r:id="rId5"/>
    <p:sldId id="329" r:id="rId6"/>
    <p:sldId id="315" r:id="rId7"/>
    <p:sldId id="316" r:id="rId8"/>
    <p:sldId id="323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264" r:id="rId24"/>
    <p:sldId id="333" r:id="rId25"/>
    <p:sldId id="334" r:id="rId26"/>
    <p:sldId id="340" r:id="rId27"/>
    <p:sldId id="335" r:id="rId28"/>
    <p:sldId id="307" r:id="rId29"/>
    <p:sldId id="337" r:id="rId30"/>
    <p:sldId id="336" r:id="rId31"/>
    <p:sldId id="338" r:id="rId32"/>
    <p:sldId id="339" r:id="rId33"/>
    <p:sldId id="3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EE73-8C02-474C-B257-3674017C63D5}" type="doc">
      <dgm:prSet loTypeId="urn:microsoft.com/office/officeart/2011/layout/HexagonRadial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F05EBD-965A-4AD8-9436-9F6CEDEA222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Selenium</a:t>
          </a:r>
        </a:p>
      </dgm:t>
    </dgm:pt>
    <dgm:pt modelId="{90CAA449-0991-401F-A329-23506B3C90C2}" type="parTrans" cxnId="{E26E7904-E6B2-475E-8545-5E1019BD3B04}">
      <dgm:prSet/>
      <dgm:spPr/>
      <dgm:t>
        <a:bodyPr/>
        <a:lstStyle/>
        <a:p>
          <a:endParaRPr lang="en-US"/>
        </a:p>
      </dgm:t>
    </dgm:pt>
    <dgm:pt modelId="{9CF04BB6-3735-467D-8037-C8CC21AFA301}" type="sibTrans" cxnId="{E26E7904-E6B2-475E-8545-5E1019BD3B04}">
      <dgm:prSet/>
      <dgm:spPr/>
      <dgm:t>
        <a:bodyPr/>
        <a:lstStyle/>
        <a:p>
          <a:endParaRPr lang="en-US"/>
        </a:p>
      </dgm:t>
    </dgm:pt>
    <dgm:pt modelId="{925E0114-D262-4E18-BB06-80C1EFC089B9}">
      <dgm:prSet phldrT="[Text]"/>
      <dgm:spPr/>
      <dgm:t>
        <a:bodyPr/>
        <a:lstStyle/>
        <a:p>
          <a:r>
            <a:rPr lang="en-US" dirty="0"/>
            <a:t>Web-based Automation Testing</a:t>
          </a:r>
        </a:p>
      </dgm:t>
    </dgm:pt>
    <dgm:pt modelId="{DDD9A239-D047-41F1-ADE8-71FB6C0DF1DD}" type="parTrans" cxnId="{1CB6D8A2-9193-46BD-B9EB-41BAEFCFE71D}">
      <dgm:prSet/>
      <dgm:spPr/>
      <dgm:t>
        <a:bodyPr/>
        <a:lstStyle/>
        <a:p>
          <a:endParaRPr lang="en-US"/>
        </a:p>
      </dgm:t>
    </dgm:pt>
    <dgm:pt modelId="{B4FFE9CB-5498-4EF5-9659-0E0CC0C285E7}" type="sibTrans" cxnId="{1CB6D8A2-9193-46BD-B9EB-41BAEFCFE71D}">
      <dgm:prSet/>
      <dgm:spPr/>
      <dgm:t>
        <a:bodyPr/>
        <a:lstStyle/>
        <a:p>
          <a:endParaRPr lang="en-US"/>
        </a:p>
      </dgm:t>
    </dgm:pt>
    <dgm:pt modelId="{98CD7742-85E4-45B6-B0FB-4B4FC292F20A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74614A6B-D99E-4B2F-9159-F0C43B43EC7B}" type="parTrans" cxnId="{6188764F-305B-47B1-AFC9-AC2895AECD78}">
      <dgm:prSet/>
      <dgm:spPr/>
      <dgm:t>
        <a:bodyPr/>
        <a:lstStyle/>
        <a:p>
          <a:endParaRPr lang="en-US"/>
        </a:p>
      </dgm:t>
    </dgm:pt>
    <dgm:pt modelId="{25B0D422-12D1-4423-87B1-9E469F28D59D}" type="sibTrans" cxnId="{6188764F-305B-47B1-AFC9-AC2895AECD78}">
      <dgm:prSet/>
      <dgm:spPr/>
      <dgm:t>
        <a:bodyPr/>
        <a:lstStyle/>
        <a:p>
          <a:endParaRPr lang="en-US"/>
        </a:p>
      </dgm:t>
    </dgm:pt>
    <dgm:pt modelId="{F579E722-B42B-4DC5-8C73-0C79B3282AFF}">
      <dgm:prSet phldrT="[Text]"/>
      <dgm:spPr/>
      <dgm:t>
        <a:bodyPr/>
        <a:lstStyle/>
        <a:p>
          <a:r>
            <a:rPr lang="en-US" dirty="0"/>
            <a:t>Multiple frameworks</a:t>
          </a:r>
        </a:p>
      </dgm:t>
    </dgm:pt>
    <dgm:pt modelId="{9FB3C854-FE2D-4113-BD7F-A03CC9B42DB9}" type="parTrans" cxnId="{B3C8411A-2CCD-40B2-ADA1-E634364B7F29}">
      <dgm:prSet/>
      <dgm:spPr/>
      <dgm:t>
        <a:bodyPr/>
        <a:lstStyle/>
        <a:p>
          <a:endParaRPr lang="en-US"/>
        </a:p>
      </dgm:t>
    </dgm:pt>
    <dgm:pt modelId="{CDCB07B6-1FF4-469C-B4CB-33C1D553B09B}" type="sibTrans" cxnId="{B3C8411A-2CCD-40B2-ADA1-E634364B7F29}">
      <dgm:prSet/>
      <dgm:spPr/>
      <dgm:t>
        <a:bodyPr/>
        <a:lstStyle/>
        <a:p>
          <a:endParaRPr lang="en-US"/>
        </a:p>
      </dgm:t>
    </dgm:pt>
    <dgm:pt modelId="{123CC979-F39E-44BD-99D0-D9DBFE305F30}">
      <dgm:prSet phldrT="[Text]"/>
      <dgm:spPr/>
      <dgm:t>
        <a:bodyPr/>
        <a:lstStyle/>
        <a:p>
          <a:r>
            <a:rPr lang="en-US" dirty="0"/>
            <a:t>Multiple program languages</a:t>
          </a:r>
        </a:p>
      </dgm:t>
    </dgm:pt>
    <dgm:pt modelId="{123BA0D9-169F-478A-B9A7-93715593F632}" type="parTrans" cxnId="{C352C5D8-8491-4F81-BF1E-A278E8386109}">
      <dgm:prSet/>
      <dgm:spPr/>
      <dgm:t>
        <a:bodyPr/>
        <a:lstStyle/>
        <a:p>
          <a:endParaRPr lang="en-US"/>
        </a:p>
      </dgm:t>
    </dgm:pt>
    <dgm:pt modelId="{63DF1B99-FB3C-4D59-9F34-E5B4AB9DC937}" type="sibTrans" cxnId="{C352C5D8-8491-4F81-BF1E-A278E8386109}">
      <dgm:prSet/>
      <dgm:spPr/>
      <dgm:t>
        <a:bodyPr/>
        <a:lstStyle/>
        <a:p>
          <a:endParaRPr lang="en-US"/>
        </a:p>
      </dgm:t>
    </dgm:pt>
    <dgm:pt modelId="{40EDF5C6-D377-4627-B514-EDF5F266039E}">
      <dgm:prSet phldrT="[Text]"/>
      <dgm:spPr/>
      <dgm:t>
        <a:bodyPr/>
        <a:lstStyle/>
        <a:p>
          <a:r>
            <a:rPr lang="en-US" dirty="0"/>
            <a:t>Multiple browsers</a:t>
          </a:r>
        </a:p>
      </dgm:t>
    </dgm:pt>
    <dgm:pt modelId="{99BB3ADE-3E61-4F8E-9DF7-B3A16B0938EB}" type="parTrans" cxnId="{B22F9FE2-9F08-4CB0-AFD8-D890489CD7CD}">
      <dgm:prSet/>
      <dgm:spPr/>
      <dgm:t>
        <a:bodyPr/>
        <a:lstStyle/>
        <a:p>
          <a:endParaRPr lang="en-US"/>
        </a:p>
      </dgm:t>
    </dgm:pt>
    <dgm:pt modelId="{AAA9647E-2619-4CF5-A5C2-AA09B08C4E2D}" type="sibTrans" cxnId="{B22F9FE2-9F08-4CB0-AFD8-D890489CD7CD}">
      <dgm:prSet/>
      <dgm:spPr/>
      <dgm:t>
        <a:bodyPr/>
        <a:lstStyle/>
        <a:p>
          <a:endParaRPr lang="en-US"/>
        </a:p>
      </dgm:t>
    </dgm:pt>
    <dgm:pt modelId="{F81D6553-1FBC-4E08-912F-31E7354E7368}">
      <dgm:prSet phldrT="[Text]"/>
      <dgm:spPr/>
      <dgm:t>
        <a:bodyPr/>
        <a:lstStyle/>
        <a:p>
          <a:r>
            <a:rPr lang="en-US" dirty="0"/>
            <a:t>Multiple OS</a:t>
          </a:r>
        </a:p>
      </dgm:t>
    </dgm:pt>
    <dgm:pt modelId="{71CD93BA-AE25-411A-94C6-399D02FBE5E7}" type="parTrans" cxnId="{D6423054-7E07-43F2-A455-076D970F4350}">
      <dgm:prSet/>
      <dgm:spPr/>
      <dgm:t>
        <a:bodyPr/>
        <a:lstStyle/>
        <a:p>
          <a:endParaRPr lang="en-US"/>
        </a:p>
      </dgm:t>
    </dgm:pt>
    <dgm:pt modelId="{949C5355-9A1B-4E63-BB30-9493B79E07D0}" type="sibTrans" cxnId="{D6423054-7E07-43F2-A455-076D970F4350}">
      <dgm:prSet/>
      <dgm:spPr/>
      <dgm:t>
        <a:bodyPr/>
        <a:lstStyle/>
        <a:p>
          <a:endParaRPr lang="en-US"/>
        </a:p>
      </dgm:t>
    </dgm:pt>
    <dgm:pt modelId="{0C2C431E-CD3D-4F38-A1AC-2A6C4382FBB6}" type="pres">
      <dgm:prSet presAssocID="{3A8EEE73-8C02-474C-B257-3674017C63D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890794-9FD9-4B9D-B78E-9C76E1542B94}" type="pres">
      <dgm:prSet presAssocID="{AAF05EBD-965A-4AD8-9436-9F6CEDEA2221}" presName="Parent" presStyleLbl="node0" presStyleIdx="0" presStyleCnt="1">
        <dgm:presLayoutVars>
          <dgm:chMax val="6"/>
          <dgm:chPref val="6"/>
        </dgm:presLayoutVars>
      </dgm:prSet>
      <dgm:spPr/>
    </dgm:pt>
    <dgm:pt modelId="{33BEDDD5-0897-4972-A839-AC7017DEEA6B}" type="pres">
      <dgm:prSet presAssocID="{925E0114-D262-4E18-BB06-80C1EFC089B9}" presName="Accent1" presStyleCnt="0"/>
      <dgm:spPr/>
    </dgm:pt>
    <dgm:pt modelId="{A04E23F6-8735-45B4-A3C9-57098767C096}" type="pres">
      <dgm:prSet presAssocID="{925E0114-D262-4E18-BB06-80C1EFC089B9}" presName="Accent" presStyleLbl="bgShp" presStyleIdx="0" presStyleCnt="6"/>
      <dgm:spPr/>
    </dgm:pt>
    <dgm:pt modelId="{467519DE-4E9A-4A0D-A739-A2882B568BE8}" type="pres">
      <dgm:prSet presAssocID="{925E0114-D262-4E18-BB06-80C1EFC089B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B77BB29-F9A5-46F0-8F89-A299BC58FA49}" type="pres">
      <dgm:prSet presAssocID="{98CD7742-85E4-45B6-B0FB-4B4FC292F20A}" presName="Accent2" presStyleCnt="0"/>
      <dgm:spPr/>
    </dgm:pt>
    <dgm:pt modelId="{0AB0B56C-30DE-4D40-9366-C7963361CE2A}" type="pres">
      <dgm:prSet presAssocID="{98CD7742-85E4-45B6-B0FB-4B4FC292F20A}" presName="Accent" presStyleLbl="bgShp" presStyleIdx="1" presStyleCnt="6"/>
      <dgm:spPr/>
    </dgm:pt>
    <dgm:pt modelId="{69869CFE-DBE3-4D73-A129-34A4F227C93D}" type="pres">
      <dgm:prSet presAssocID="{98CD7742-85E4-45B6-B0FB-4B4FC292F20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F6C7888-95B1-460E-B23F-93894C066820}" type="pres">
      <dgm:prSet presAssocID="{F579E722-B42B-4DC5-8C73-0C79B3282AFF}" presName="Accent3" presStyleCnt="0"/>
      <dgm:spPr/>
    </dgm:pt>
    <dgm:pt modelId="{DC225B64-13A5-4765-9811-071B824931FE}" type="pres">
      <dgm:prSet presAssocID="{F579E722-B42B-4DC5-8C73-0C79B3282AFF}" presName="Accent" presStyleLbl="bgShp" presStyleIdx="2" presStyleCnt="6"/>
      <dgm:spPr/>
    </dgm:pt>
    <dgm:pt modelId="{D6ACF054-84D7-470D-AD1F-AA6F1AD73C77}" type="pres">
      <dgm:prSet presAssocID="{F579E722-B42B-4DC5-8C73-0C79B3282AF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E31BB7-3610-46D9-B92A-28276B334185}" type="pres">
      <dgm:prSet presAssocID="{123CC979-F39E-44BD-99D0-D9DBFE305F30}" presName="Accent4" presStyleCnt="0"/>
      <dgm:spPr/>
    </dgm:pt>
    <dgm:pt modelId="{1839F76D-7527-4AAF-8CD5-33988FB180DB}" type="pres">
      <dgm:prSet presAssocID="{123CC979-F39E-44BD-99D0-D9DBFE305F30}" presName="Accent" presStyleLbl="bgShp" presStyleIdx="3" presStyleCnt="6"/>
      <dgm:spPr/>
    </dgm:pt>
    <dgm:pt modelId="{0E1608C3-5069-4354-AE9C-88F805A04CE1}" type="pres">
      <dgm:prSet presAssocID="{123CC979-F39E-44BD-99D0-D9DBFE305F3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D5E05AE-840A-4E53-88AB-6EAB22624E0C}" type="pres">
      <dgm:prSet presAssocID="{40EDF5C6-D377-4627-B514-EDF5F266039E}" presName="Accent5" presStyleCnt="0"/>
      <dgm:spPr/>
    </dgm:pt>
    <dgm:pt modelId="{0203659D-A020-4A7F-88C3-1B3388167D91}" type="pres">
      <dgm:prSet presAssocID="{40EDF5C6-D377-4627-B514-EDF5F266039E}" presName="Accent" presStyleLbl="bgShp" presStyleIdx="4" presStyleCnt="6"/>
      <dgm:spPr/>
    </dgm:pt>
    <dgm:pt modelId="{048CA517-747B-4D3D-BD41-B1D728AF2FC6}" type="pres">
      <dgm:prSet presAssocID="{40EDF5C6-D377-4627-B514-EDF5F266039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F28F9F5-9D58-454A-BF5E-2D5742C3C167}" type="pres">
      <dgm:prSet presAssocID="{F81D6553-1FBC-4E08-912F-31E7354E7368}" presName="Accent6" presStyleCnt="0"/>
      <dgm:spPr/>
    </dgm:pt>
    <dgm:pt modelId="{2B333928-E76D-4462-B67E-925E88636397}" type="pres">
      <dgm:prSet presAssocID="{F81D6553-1FBC-4E08-912F-31E7354E7368}" presName="Accent" presStyleLbl="bgShp" presStyleIdx="5" presStyleCnt="6"/>
      <dgm:spPr/>
    </dgm:pt>
    <dgm:pt modelId="{821E7FB1-8B89-4004-ADD7-AE9CF1899FED}" type="pres">
      <dgm:prSet presAssocID="{F81D6553-1FBC-4E08-912F-31E7354E736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26E7904-E6B2-475E-8545-5E1019BD3B04}" srcId="{3A8EEE73-8C02-474C-B257-3674017C63D5}" destId="{AAF05EBD-965A-4AD8-9436-9F6CEDEA2221}" srcOrd="0" destOrd="0" parTransId="{90CAA449-0991-401F-A329-23506B3C90C2}" sibTransId="{9CF04BB6-3735-467D-8037-C8CC21AFA301}"/>
    <dgm:cxn modelId="{B3C8411A-2CCD-40B2-ADA1-E634364B7F29}" srcId="{AAF05EBD-965A-4AD8-9436-9F6CEDEA2221}" destId="{F579E722-B42B-4DC5-8C73-0C79B3282AFF}" srcOrd="2" destOrd="0" parTransId="{9FB3C854-FE2D-4113-BD7F-A03CC9B42DB9}" sibTransId="{CDCB07B6-1FF4-469C-B4CB-33C1D553B09B}"/>
    <dgm:cxn modelId="{9FB53D28-894C-4C85-8D89-FA0ECF270905}" type="presOf" srcId="{40EDF5C6-D377-4627-B514-EDF5F266039E}" destId="{048CA517-747B-4D3D-BD41-B1D728AF2FC6}" srcOrd="0" destOrd="0" presId="urn:microsoft.com/office/officeart/2011/layout/HexagonRadial"/>
    <dgm:cxn modelId="{73DEFD6A-1C0C-429A-9BF5-EF72DFA14C33}" type="presOf" srcId="{123CC979-F39E-44BD-99D0-D9DBFE305F30}" destId="{0E1608C3-5069-4354-AE9C-88F805A04CE1}" srcOrd="0" destOrd="0" presId="urn:microsoft.com/office/officeart/2011/layout/HexagonRadial"/>
    <dgm:cxn modelId="{6188764F-305B-47B1-AFC9-AC2895AECD78}" srcId="{AAF05EBD-965A-4AD8-9436-9F6CEDEA2221}" destId="{98CD7742-85E4-45B6-B0FB-4B4FC292F20A}" srcOrd="1" destOrd="0" parTransId="{74614A6B-D99E-4B2F-9159-F0C43B43EC7B}" sibTransId="{25B0D422-12D1-4423-87B1-9E469F28D59D}"/>
    <dgm:cxn modelId="{D6423054-7E07-43F2-A455-076D970F4350}" srcId="{AAF05EBD-965A-4AD8-9436-9F6CEDEA2221}" destId="{F81D6553-1FBC-4E08-912F-31E7354E7368}" srcOrd="5" destOrd="0" parTransId="{71CD93BA-AE25-411A-94C6-399D02FBE5E7}" sibTransId="{949C5355-9A1B-4E63-BB30-9493B79E07D0}"/>
    <dgm:cxn modelId="{DF498156-0DA4-42C0-89EC-6A308A3AA274}" type="presOf" srcId="{F81D6553-1FBC-4E08-912F-31E7354E7368}" destId="{821E7FB1-8B89-4004-ADD7-AE9CF1899FED}" srcOrd="0" destOrd="0" presId="urn:microsoft.com/office/officeart/2011/layout/HexagonRadial"/>
    <dgm:cxn modelId="{44067881-6084-4052-842C-B006B4A1B366}" type="presOf" srcId="{AAF05EBD-965A-4AD8-9436-9F6CEDEA2221}" destId="{34890794-9FD9-4B9D-B78E-9C76E1542B94}" srcOrd="0" destOrd="0" presId="urn:microsoft.com/office/officeart/2011/layout/HexagonRadial"/>
    <dgm:cxn modelId="{8367DB88-B3AF-4269-8B96-262AFDCFD109}" type="presOf" srcId="{925E0114-D262-4E18-BB06-80C1EFC089B9}" destId="{467519DE-4E9A-4A0D-A739-A2882B568BE8}" srcOrd="0" destOrd="0" presId="urn:microsoft.com/office/officeart/2011/layout/HexagonRadial"/>
    <dgm:cxn modelId="{1CB6D8A2-9193-46BD-B9EB-41BAEFCFE71D}" srcId="{AAF05EBD-965A-4AD8-9436-9F6CEDEA2221}" destId="{925E0114-D262-4E18-BB06-80C1EFC089B9}" srcOrd="0" destOrd="0" parTransId="{DDD9A239-D047-41F1-ADE8-71FB6C0DF1DD}" sibTransId="{B4FFE9CB-5498-4EF5-9659-0E0CC0C285E7}"/>
    <dgm:cxn modelId="{C2F30ED8-598A-4EAA-9C7F-B9AC8742D470}" type="presOf" srcId="{3A8EEE73-8C02-474C-B257-3674017C63D5}" destId="{0C2C431E-CD3D-4F38-A1AC-2A6C4382FBB6}" srcOrd="0" destOrd="0" presId="urn:microsoft.com/office/officeart/2011/layout/HexagonRadial"/>
    <dgm:cxn modelId="{C352C5D8-8491-4F81-BF1E-A278E8386109}" srcId="{AAF05EBD-965A-4AD8-9436-9F6CEDEA2221}" destId="{123CC979-F39E-44BD-99D0-D9DBFE305F30}" srcOrd="3" destOrd="0" parTransId="{123BA0D9-169F-478A-B9A7-93715593F632}" sibTransId="{63DF1B99-FB3C-4D59-9F34-E5B4AB9DC937}"/>
    <dgm:cxn modelId="{5122FCDD-114B-40F5-B74B-540A5B91CFA7}" type="presOf" srcId="{98CD7742-85E4-45B6-B0FB-4B4FC292F20A}" destId="{69869CFE-DBE3-4D73-A129-34A4F227C93D}" srcOrd="0" destOrd="0" presId="urn:microsoft.com/office/officeart/2011/layout/HexagonRadial"/>
    <dgm:cxn modelId="{B22F9FE2-9F08-4CB0-AFD8-D890489CD7CD}" srcId="{AAF05EBD-965A-4AD8-9436-9F6CEDEA2221}" destId="{40EDF5C6-D377-4627-B514-EDF5F266039E}" srcOrd="4" destOrd="0" parTransId="{99BB3ADE-3E61-4F8E-9DF7-B3A16B0938EB}" sibTransId="{AAA9647E-2619-4CF5-A5C2-AA09B08C4E2D}"/>
    <dgm:cxn modelId="{121CE0FA-BD03-4D43-9F2F-FC04EA06DA6C}" type="presOf" srcId="{F579E722-B42B-4DC5-8C73-0C79B3282AFF}" destId="{D6ACF054-84D7-470D-AD1F-AA6F1AD73C77}" srcOrd="0" destOrd="0" presId="urn:microsoft.com/office/officeart/2011/layout/HexagonRadial"/>
    <dgm:cxn modelId="{92B01E5F-FA32-4458-9077-95D7627EDBDD}" type="presParOf" srcId="{0C2C431E-CD3D-4F38-A1AC-2A6C4382FBB6}" destId="{34890794-9FD9-4B9D-B78E-9C76E1542B94}" srcOrd="0" destOrd="0" presId="urn:microsoft.com/office/officeart/2011/layout/HexagonRadial"/>
    <dgm:cxn modelId="{4003B1EC-11FF-429B-AE75-D39AD1548B8C}" type="presParOf" srcId="{0C2C431E-CD3D-4F38-A1AC-2A6C4382FBB6}" destId="{33BEDDD5-0897-4972-A839-AC7017DEEA6B}" srcOrd="1" destOrd="0" presId="urn:microsoft.com/office/officeart/2011/layout/HexagonRadial"/>
    <dgm:cxn modelId="{D7A17F7A-134B-4E33-8B5A-936F5DAA9556}" type="presParOf" srcId="{33BEDDD5-0897-4972-A839-AC7017DEEA6B}" destId="{A04E23F6-8735-45B4-A3C9-57098767C096}" srcOrd="0" destOrd="0" presId="urn:microsoft.com/office/officeart/2011/layout/HexagonRadial"/>
    <dgm:cxn modelId="{FBFF0CAB-976E-41D2-B18C-E5688BDEF13A}" type="presParOf" srcId="{0C2C431E-CD3D-4F38-A1AC-2A6C4382FBB6}" destId="{467519DE-4E9A-4A0D-A739-A2882B568BE8}" srcOrd="2" destOrd="0" presId="urn:microsoft.com/office/officeart/2011/layout/HexagonRadial"/>
    <dgm:cxn modelId="{AF6DA85B-E1A7-4B2B-B90B-571BF96F5131}" type="presParOf" srcId="{0C2C431E-CD3D-4F38-A1AC-2A6C4382FBB6}" destId="{0B77BB29-F9A5-46F0-8F89-A299BC58FA49}" srcOrd="3" destOrd="0" presId="urn:microsoft.com/office/officeart/2011/layout/HexagonRadial"/>
    <dgm:cxn modelId="{C87224C1-9ABC-4C30-AA85-2ED073840AA2}" type="presParOf" srcId="{0B77BB29-F9A5-46F0-8F89-A299BC58FA49}" destId="{0AB0B56C-30DE-4D40-9366-C7963361CE2A}" srcOrd="0" destOrd="0" presId="urn:microsoft.com/office/officeart/2011/layout/HexagonRadial"/>
    <dgm:cxn modelId="{CD9BC91B-FE58-4637-9909-402B6E0CF15A}" type="presParOf" srcId="{0C2C431E-CD3D-4F38-A1AC-2A6C4382FBB6}" destId="{69869CFE-DBE3-4D73-A129-34A4F227C93D}" srcOrd="4" destOrd="0" presId="urn:microsoft.com/office/officeart/2011/layout/HexagonRadial"/>
    <dgm:cxn modelId="{46771BA5-E30B-4289-AE83-8E0400626575}" type="presParOf" srcId="{0C2C431E-CD3D-4F38-A1AC-2A6C4382FBB6}" destId="{3F6C7888-95B1-460E-B23F-93894C066820}" srcOrd="5" destOrd="0" presId="urn:microsoft.com/office/officeart/2011/layout/HexagonRadial"/>
    <dgm:cxn modelId="{DD6BD99B-EB01-4151-AF5B-42D02E8189F6}" type="presParOf" srcId="{3F6C7888-95B1-460E-B23F-93894C066820}" destId="{DC225B64-13A5-4765-9811-071B824931FE}" srcOrd="0" destOrd="0" presId="urn:microsoft.com/office/officeart/2011/layout/HexagonRadial"/>
    <dgm:cxn modelId="{441CAB39-3998-46B1-BACA-A0B9C4DB8251}" type="presParOf" srcId="{0C2C431E-CD3D-4F38-A1AC-2A6C4382FBB6}" destId="{D6ACF054-84D7-470D-AD1F-AA6F1AD73C77}" srcOrd="6" destOrd="0" presId="urn:microsoft.com/office/officeart/2011/layout/HexagonRadial"/>
    <dgm:cxn modelId="{9DA96F3C-BE4A-4BD9-93C3-50126C5D9417}" type="presParOf" srcId="{0C2C431E-CD3D-4F38-A1AC-2A6C4382FBB6}" destId="{B9E31BB7-3610-46D9-B92A-28276B334185}" srcOrd="7" destOrd="0" presId="urn:microsoft.com/office/officeart/2011/layout/HexagonRadial"/>
    <dgm:cxn modelId="{1B2F2B45-7AF1-4DD4-B523-9443C4EB861C}" type="presParOf" srcId="{B9E31BB7-3610-46D9-B92A-28276B334185}" destId="{1839F76D-7527-4AAF-8CD5-33988FB180DB}" srcOrd="0" destOrd="0" presId="urn:microsoft.com/office/officeart/2011/layout/HexagonRadial"/>
    <dgm:cxn modelId="{62E3470E-1401-4CF2-AF89-9DB6292F5909}" type="presParOf" srcId="{0C2C431E-CD3D-4F38-A1AC-2A6C4382FBB6}" destId="{0E1608C3-5069-4354-AE9C-88F805A04CE1}" srcOrd="8" destOrd="0" presId="urn:microsoft.com/office/officeart/2011/layout/HexagonRadial"/>
    <dgm:cxn modelId="{5AD8960C-3DB2-4A73-8548-0EE4C05115B0}" type="presParOf" srcId="{0C2C431E-CD3D-4F38-A1AC-2A6C4382FBB6}" destId="{AD5E05AE-840A-4E53-88AB-6EAB22624E0C}" srcOrd="9" destOrd="0" presId="urn:microsoft.com/office/officeart/2011/layout/HexagonRadial"/>
    <dgm:cxn modelId="{08FF373B-BF4C-46EC-8F3D-FEBC0A5A633F}" type="presParOf" srcId="{AD5E05AE-840A-4E53-88AB-6EAB22624E0C}" destId="{0203659D-A020-4A7F-88C3-1B3388167D91}" srcOrd="0" destOrd="0" presId="urn:microsoft.com/office/officeart/2011/layout/HexagonRadial"/>
    <dgm:cxn modelId="{FD54E871-D3C7-4D09-ABE8-5E35DC365309}" type="presParOf" srcId="{0C2C431E-CD3D-4F38-A1AC-2A6C4382FBB6}" destId="{048CA517-747B-4D3D-BD41-B1D728AF2FC6}" srcOrd="10" destOrd="0" presId="urn:microsoft.com/office/officeart/2011/layout/HexagonRadial"/>
    <dgm:cxn modelId="{486F6DBB-2F8B-4F22-BFCB-2B14E8D345FB}" type="presParOf" srcId="{0C2C431E-CD3D-4F38-A1AC-2A6C4382FBB6}" destId="{FF28F9F5-9D58-454A-BF5E-2D5742C3C167}" srcOrd="11" destOrd="0" presId="urn:microsoft.com/office/officeart/2011/layout/HexagonRadial"/>
    <dgm:cxn modelId="{13A301F9-2D4F-4D50-99DA-60879542E0C8}" type="presParOf" srcId="{FF28F9F5-9D58-454A-BF5E-2D5742C3C167}" destId="{2B333928-E76D-4462-B67E-925E88636397}" srcOrd="0" destOrd="0" presId="urn:microsoft.com/office/officeart/2011/layout/HexagonRadial"/>
    <dgm:cxn modelId="{4B45F1DF-D1FD-4E47-9111-47982E59FD70}" type="presParOf" srcId="{0C2C431E-CD3D-4F38-A1AC-2A6C4382FBB6}" destId="{821E7FB1-8B89-4004-ADD7-AE9CF1899FE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13CF34-BC7C-4D87-9423-13C84EC4AEAA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690E75D-61B5-42EC-A3A9-15B16A2B4844}">
      <dgm:prSet/>
      <dgm:spPr/>
      <dgm:t>
        <a:bodyPr/>
        <a:lstStyle/>
        <a:p>
          <a:r>
            <a:rPr lang="en-US" dirty="0"/>
            <a:t>System Under Test </a:t>
          </a:r>
        </a:p>
      </dgm:t>
    </dgm:pt>
    <dgm:pt modelId="{6B4E9807-38E7-49C5-B023-546A3424D89F}" type="parTrans" cxnId="{95950C8F-7B03-496A-B6A2-0F089643F893}">
      <dgm:prSet/>
      <dgm:spPr/>
      <dgm:t>
        <a:bodyPr/>
        <a:lstStyle/>
        <a:p>
          <a:endParaRPr lang="en-US"/>
        </a:p>
      </dgm:t>
    </dgm:pt>
    <dgm:pt modelId="{FA855190-27AA-4EEC-B110-F637B8D8AF51}" type="sibTrans" cxnId="{95950C8F-7B03-496A-B6A2-0F089643F893}">
      <dgm:prSet/>
      <dgm:spPr/>
      <dgm:t>
        <a:bodyPr/>
        <a:lstStyle/>
        <a:p>
          <a:endParaRPr lang="en-US"/>
        </a:p>
      </dgm:t>
    </dgm:pt>
    <dgm:pt modelId="{039477BF-66F7-4EC6-9B67-CA85640E04E9}">
      <dgm:prSet/>
      <dgm:spPr/>
      <dgm:t>
        <a:bodyPr/>
        <a:lstStyle/>
        <a:p>
          <a:r>
            <a:rPr lang="en-US"/>
            <a:t>Test Platform</a:t>
          </a:r>
        </a:p>
      </dgm:t>
    </dgm:pt>
    <dgm:pt modelId="{6C46D6C6-E763-422C-A0A2-B10F9F8FE2C5}" type="parTrans" cxnId="{8C7CE8DB-B69F-4DAD-85A5-265D6F1B80C0}">
      <dgm:prSet/>
      <dgm:spPr/>
      <dgm:t>
        <a:bodyPr/>
        <a:lstStyle/>
        <a:p>
          <a:endParaRPr lang="en-US"/>
        </a:p>
      </dgm:t>
    </dgm:pt>
    <dgm:pt modelId="{6DE3E039-3CDC-4BA1-AB6B-A1B5B11B5B34}" type="sibTrans" cxnId="{8C7CE8DB-B69F-4DAD-85A5-265D6F1B80C0}">
      <dgm:prSet/>
      <dgm:spPr/>
      <dgm:t>
        <a:bodyPr/>
        <a:lstStyle/>
        <a:p>
          <a:endParaRPr lang="en-US"/>
        </a:p>
      </dgm:t>
    </dgm:pt>
    <dgm:pt modelId="{F332BB14-48B2-4983-A4C6-0E25351CDA83}">
      <dgm:prSet/>
      <dgm:spPr/>
      <dgm:t>
        <a:bodyPr/>
        <a:lstStyle/>
        <a:p>
          <a:r>
            <a:rPr lang="en-US" dirty="0"/>
            <a:t>Test Browsers</a:t>
          </a:r>
        </a:p>
      </dgm:t>
    </dgm:pt>
    <dgm:pt modelId="{5628F053-4B3C-4006-9CF9-33FE72F59411}" type="parTrans" cxnId="{7FEBCF98-CD7F-4EDC-BD6E-7A0990BDD42E}">
      <dgm:prSet/>
      <dgm:spPr/>
      <dgm:t>
        <a:bodyPr/>
        <a:lstStyle/>
        <a:p>
          <a:endParaRPr lang="en-US"/>
        </a:p>
      </dgm:t>
    </dgm:pt>
    <dgm:pt modelId="{624A9A3D-EAD7-49F0-9124-E0A2A2405D4F}" type="sibTrans" cxnId="{7FEBCF98-CD7F-4EDC-BD6E-7A0990BDD42E}">
      <dgm:prSet/>
      <dgm:spPr/>
      <dgm:t>
        <a:bodyPr/>
        <a:lstStyle/>
        <a:p>
          <a:endParaRPr lang="en-US"/>
        </a:p>
      </dgm:t>
    </dgm:pt>
    <dgm:pt modelId="{86A9F586-6328-4DA6-841F-32F1A0E93403}">
      <dgm:prSet/>
      <dgm:spPr/>
      <dgm:t>
        <a:bodyPr/>
        <a:lstStyle/>
        <a:p>
          <a:r>
            <a:rPr lang="en-US"/>
            <a:t>Data Base</a:t>
          </a:r>
        </a:p>
      </dgm:t>
    </dgm:pt>
    <dgm:pt modelId="{6A8D85C8-A771-4A7C-8577-773B2E249D46}" type="parTrans" cxnId="{1114C18D-7387-4CB6-B552-DB59794B0DE4}">
      <dgm:prSet/>
      <dgm:spPr/>
      <dgm:t>
        <a:bodyPr/>
        <a:lstStyle/>
        <a:p>
          <a:endParaRPr lang="en-US"/>
        </a:p>
      </dgm:t>
    </dgm:pt>
    <dgm:pt modelId="{3F6BCADF-42AE-4959-AFB2-68E121E0A27F}" type="sibTrans" cxnId="{1114C18D-7387-4CB6-B552-DB59794B0DE4}">
      <dgm:prSet/>
      <dgm:spPr/>
      <dgm:t>
        <a:bodyPr/>
        <a:lstStyle/>
        <a:p>
          <a:endParaRPr lang="en-US"/>
        </a:p>
      </dgm:t>
    </dgm:pt>
    <dgm:pt modelId="{70559EA6-9157-4AD5-B1A4-69921D592A79}">
      <dgm:prSet/>
      <dgm:spPr/>
      <dgm:t>
        <a:bodyPr/>
        <a:lstStyle/>
        <a:p>
          <a:r>
            <a:rPr lang="en-US"/>
            <a:t>Continuous Integration</a:t>
          </a:r>
        </a:p>
      </dgm:t>
    </dgm:pt>
    <dgm:pt modelId="{751400C8-A047-499B-95F6-536B99FCA06D}" type="parTrans" cxnId="{CDA44881-AE1F-4048-A03F-4FC5B5138013}">
      <dgm:prSet/>
      <dgm:spPr/>
      <dgm:t>
        <a:bodyPr/>
        <a:lstStyle/>
        <a:p>
          <a:endParaRPr lang="en-US"/>
        </a:p>
      </dgm:t>
    </dgm:pt>
    <dgm:pt modelId="{CB40BE67-1314-4E6C-8778-1931206A17E8}" type="sibTrans" cxnId="{CDA44881-AE1F-4048-A03F-4FC5B5138013}">
      <dgm:prSet/>
      <dgm:spPr/>
      <dgm:t>
        <a:bodyPr/>
        <a:lstStyle/>
        <a:p>
          <a:endParaRPr lang="en-US"/>
        </a:p>
      </dgm:t>
    </dgm:pt>
    <dgm:pt modelId="{E772B9AE-8102-430D-A5A2-E655D8D1AF63}">
      <dgm:prSet/>
      <dgm:spPr/>
      <dgm:t>
        <a:bodyPr/>
        <a:lstStyle/>
        <a:p>
          <a:r>
            <a:rPr lang="en-US" dirty="0"/>
            <a:t>Test Tools &amp; Configuration</a:t>
          </a:r>
        </a:p>
      </dgm:t>
    </dgm:pt>
    <dgm:pt modelId="{36538506-C96A-4865-908E-4BF4D3966613}" type="parTrans" cxnId="{678024DC-9151-430F-B162-C6E06D71FA66}">
      <dgm:prSet/>
      <dgm:spPr/>
      <dgm:t>
        <a:bodyPr/>
        <a:lstStyle/>
        <a:p>
          <a:endParaRPr lang="en-US"/>
        </a:p>
      </dgm:t>
    </dgm:pt>
    <dgm:pt modelId="{4E3A2C62-F55E-4D45-A686-AE2FE0890543}" type="sibTrans" cxnId="{678024DC-9151-430F-B162-C6E06D71FA66}">
      <dgm:prSet/>
      <dgm:spPr/>
      <dgm:t>
        <a:bodyPr/>
        <a:lstStyle/>
        <a:p>
          <a:endParaRPr lang="en-US"/>
        </a:p>
      </dgm:t>
    </dgm:pt>
    <dgm:pt modelId="{14DDC8D0-1548-43BD-A065-ECE3CA73A9BA}" type="pres">
      <dgm:prSet presAssocID="{1C13CF34-BC7C-4D87-9423-13C84EC4AEAA}" presName="linear" presStyleCnt="0">
        <dgm:presLayoutVars>
          <dgm:dir/>
          <dgm:animLvl val="lvl"/>
          <dgm:resizeHandles val="exact"/>
        </dgm:presLayoutVars>
      </dgm:prSet>
      <dgm:spPr/>
    </dgm:pt>
    <dgm:pt modelId="{6EDB6CB3-99A7-4763-B2F0-EC96B1D4E05E}" type="pres">
      <dgm:prSet presAssocID="{3690E75D-61B5-42EC-A3A9-15B16A2B4844}" presName="parentLin" presStyleCnt="0"/>
      <dgm:spPr/>
    </dgm:pt>
    <dgm:pt modelId="{E5300B1A-FDA9-40E3-AF39-E74061A5CB1D}" type="pres">
      <dgm:prSet presAssocID="{3690E75D-61B5-42EC-A3A9-15B16A2B4844}" presName="parentLeftMargin" presStyleLbl="node1" presStyleIdx="0" presStyleCnt="6"/>
      <dgm:spPr/>
    </dgm:pt>
    <dgm:pt modelId="{2510DA2A-6065-4C80-AEAC-690DD2A972B3}" type="pres">
      <dgm:prSet presAssocID="{3690E75D-61B5-42EC-A3A9-15B16A2B48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3C40C6-CC6F-43E5-A151-B4F02EAE3E28}" type="pres">
      <dgm:prSet presAssocID="{3690E75D-61B5-42EC-A3A9-15B16A2B4844}" presName="negativeSpace" presStyleCnt="0"/>
      <dgm:spPr/>
    </dgm:pt>
    <dgm:pt modelId="{8FFBB9A1-E98D-405C-A1D2-F21E40014DB7}" type="pres">
      <dgm:prSet presAssocID="{3690E75D-61B5-42EC-A3A9-15B16A2B4844}" presName="childText" presStyleLbl="conFgAcc1" presStyleIdx="0" presStyleCnt="6">
        <dgm:presLayoutVars>
          <dgm:bulletEnabled val="1"/>
        </dgm:presLayoutVars>
      </dgm:prSet>
      <dgm:spPr/>
    </dgm:pt>
    <dgm:pt modelId="{59311FD2-1C11-4B5B-B42D-154BB358C96D}" type="pres">
      <dgm:prSet presAssocID="{FA855190-27AA-4EEC-B110-F637B8D8AF51}" presName="spaceBetweenRectangles" presStyleCnt="0"/>
      <dgm:spPr/>
    </dgm:pt>
    <dgm:pt modelId="{C699C088-BF5A-47F3-AEBF-5E11435E2444}" type="pres">
      <dgm:prSet presAssocID="{039477BF-66F7-4EC6-9B67-CA85640E04E9}" presName="parentLin" presStyleCnt="0"/>
      <dgm:spPr/>
    </dgm:pt>
    <dgm:pt modelId="{058D8030-7866-4BB3-8970-B7C6F02BC862}" type="pres">
      <dgm:prSet presAssocID="{039477BF-66F7-4EC6-9B67-CA85640E04E9}" presName="parentLeftMargin" presStyleLbl="node1" presStyleIdx="0" presStyleCnt="6"/>
      <dgm:spPr/>
    </dgm:pt>
    <dgm:pt modelId="{B786DA7B-EE75-469E-916B-FC427E95455B}" type="pres">
      <dgm:prSet presAssocID="{039477BF-66F7-4EC6-9B67-CA85640E04E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0C910AC-79EB-4ECC-B059-B470CE14A8A3}" type="pres">
      <dgm:prSet presAssocID="{039477BF-66F7-4EC6-9B67-CA85640E04E9}" presName="negativeSpace" presStyleCnt="0"/>
      <dgm:spPr/>
    </dgm:pt>
    <dgm:pt modelId="{40944FCB-8C9E-4486-9CD7-BAA68903A667}" type="pres">
      <dgm:prSet presAssocID="{039477BF-66F7-4EC6-9B67-CA85640E04E9}" presName="childText" presStyleLbl="conFgAcc1" presStyleIdx="1" presStyleCnt="6">
        <dgm:presLayoutVars>
          <dgm:bulletEnabled val="1"/>
        </dgm:presLayoutVars>
      </dgm:prSet>
      <dgm:spPr/>
    </dgm:pt>
    <dgm:pt modelId="{85611DE4-6CD7-4790-BE1F-4EE8AD31D820}" type="pres">
      <dgm:prSet presAssocID="{6DE3E039-3CDC-4BA1-AB6B-A1B5B11B5B34}" presName="spaceBetweenRectangles" presStyleCnt="0"/>
      <dgm:spPr/>
    </dgm:pt>
    <dgm:pt modelId="{5CA75F6E-0EF5-4C41-89F1-EF89EA55CF2A}" type="pres">
      <dgm:prSet presAssocID="{F332BB14-48B2-4983-A4C6-0E25351CDA83}" presName="parentLin" presStyleCnt="0"/>
      <dgm:spPr/>
    </dgm:pt>
    <dgm:pt modelId="{F6BF97BB-FAF6-4BB3-BEF2-480AF11CF609}" type="pres">
      <dgm:prSet presAssocID="{F332BB14-48B2-4983-A4C6-0E25351CDA83}" presName="parentLeftMargin" presStyleLbl="node1" presStyleIdx="1" presStyleCnt="6"/>
      <dgm:spPr/>
    </dgm:pt>
    <dgm:pt modelId="{6150BDDF-1223-4B57-8C11-526A464B66CC}" type="pres">
      <dgm:prSet presAssocID="{F332BB14-48B2-4983-A4C6-0E25351CDA8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814FB4-92B9-4B74-A100-2C1A75348D7F}" type="pres">
      <dgm:prSet presAssocID="{F332BB14-48B2-4983-A4C6-0E25351CDA83}" presName="negativeSpace" presStyleCnt="0"/>
      <dgm:spPr/>
    </dgm:pt>
    <dgm:pt modelId="{062618C5-6BA2-4B0D-8404-984A2B6FB0FF}" type="pres">
      <dgm:prSet presAssocID="{F332BB14-48B2-4983-A4C6-0E25351CDA83}" presName="childText" presStyleLbl="conFgAcc1" presStyleIdx="2" presStyleCnt="6">
        <dgm:presLayoutVars>
          <dgm:bulletEnabled val="1"/>
        </dgm:presLayoutVars>
      </dgm:prSet>
      <dgm:spPr/>
    </dgm:pt>
    <dgm:pt modelId="{78948AD9-63EE-41F6-B5C9-3527E8608383}" type="pres">
      <dgm:prSet presAssocID="{624A9A3D-EAD7-49F0-9124-E0A2A2405D4F}" presName="spaceBetweenRectangles" presStyleCnt="0"/>
      <dgm:spPr/>
    </dgm:pt>
    <dgm:pt modelId="{4DCAAA4A-0722-409F-BFF6-C87CF3BC8954}" type="pres">
      <dgm:prSet presAssocID="{E772B9AE-8102-430D-A5A2-E655D8D1AF63}" presName="parentLin" presStyleCnt="0"/>
      <dgm:spPr/>
    </dgm:pt>
    <dgm:pt modelId="{C75B55CE-E7B7-4050-B0C7-51833242B283}" type="pres">
      <dgm:prSet presAssocID="{E772B9AE-8102-430D-A5A2-E655D8D1AF63}" presName="parentLeftMargin" presStyleLbl="node1" presStyleIdx="2" presStyleCnt="6"/>
      <dgm:spPr/>
    </dgm:pt>
    <dgm:pt modelId="{F1043E39-8D24-4192-AAA4-2E0327870C1B}" type="pres">
      <dgm:prSet presAssocID="{E772B9AE-8102-430D-A5A2-E655D8D1AF6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8C9ABDA-13B8-400B-83FC-2003A7615A46}" type="pres">
      <dgm:prSet presAssocID="{E772B9AE-8102-430D-A5A2-E655D8D1AF63}" presName="negativeSpace" presStyleCnt="0"/>
      <dgm:spPr/>
    </dgm:pt>
    <dgm:pt modelId="{0EB58C35-1BAF-4291-9CB8-E36835F25D6F}" type="pres">
      <dgm:prSet presAssocID="{E772B9AE-8102-430D-A5A2-E655D8D1AF63}" presName="childText" presStyleLbl="conFgAcc1" presStyleIdx="3" presStyleCnt="6">
        <dgm:presLayoutVars>
          <dgm:bulletEnabled val="1"/>
        </dgm:presLayoutVars>
      </dgm:prSet>
      <dgm:spPr/>
    </dgm:pt>
    <dgm:pt modelId="{BF0699DC-5B10-41CB-A310-65924D8FDB15}" type="pres">
      <dgm:prSet presAssocID="{4E3A2C62-F55E-4D45-A686-AE2FE0890543}" presName="spaceBetweenRectangles" presStyleCnt="0"/>
      <dgm:spPr/>
    </dgm:pt>
    <dgm:pt modelId="{CF2C045F-35E8-47C5-B750-09240AA1D041}" type="pres">
      <dgm:prSet presAssocID="{86A9F586-6328-4DA6-841F-32F1A0E93403}" presName="parentLin" presStyleCnt="0"/>
      <dgm:spPr/>
    </dgm:pt>
    <dgm:pt modelId="{C896D120-8842-43B9-BCFC-7F2E73857022}" type="pres">
      <dgm:prSet presAssocID="{86A9F586-6328-4DA6-841F-32F1A0E93403}" presName="parentLeftMargin" presStyleLbl="node1" presStyleIdx="3" presStyleCnt="6"/>
      <dgm:spPr/>
    </dgm:pt>
    <dgm:pt modelId="{247ECE88-BAAF-4315-93E9-78F3E933B05C}" type="pres">
      <dgm:prSet presAssocID="{86A9F586-6328-4DA6-841F-32F1A0E9340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8E60A40-D6E5-4914-BEFE-AA6E26659160}" type="pres">
      <dgm:prSet presAssocID="{86A9F586-6328-4DA6-841F-32F1A0E93403}" presName="negativeSpace" presStyleCnt="0"/>
      <dgm:spPr/>
    </dgm:pt>
    <dgm:pt modelId="{9CC42ED3-4074-47DE-963A-76A881A113D1}" type="pres">
      <dgm:prSet presAssocID="{86A9F586-6328-4DA6-841F-32F1A0E93403}" presName="childText" presStyleLbl="conFgAcc1" presStyleIdx="4" presStyleCnt="6">
        <dgm:presLayoutVars>
          <dgm:bulletEnabled val="1"/>
        </dgm:presLayoutVars>
      </dgm:prSet>
      <dgm:spPr/>
    </dgm:pt>
    <dgm:pt modelId="{9A479287-58D8-4608-9FBD-5C81D9A0A9DC}" type="pres">
      <dgm:prSet presAssocID="{3F6BCADF-42AE-4959-AFB2-68E121E0A27F}" presName="spaceBetweenRectangles" presStyleCnt="0"/>
      <dgm:spPr/>
    </dgm:pt>
    <dgm:pt modelId="{9EC2A80D-A053-408F-8F35-89A13039206B}" type="pres">
      <dgm:prSet presAssocID="{70559EA6-9157-4AD5-B1A4-69921D592A79}" presName="parentLin" presStyleCnt="0"/>
      <dgm:spPr/>
    </dgm:pt>
    <dgm:pt modelId="{1C8FA370-3FE1-4733-84C5-65F82146F1DE}" type="pres">
      <dgm:prSet presAssocID="{70559EA6-9157-4AD5-B1A4-69921D592A79}" presName="parentLeftMargin" presStyleLbl="node1" presStyleIdx="4" presStyleCnt="6"/>
      <dgm:spPr/>
    </dgm:pt>
    <dgm:pt modelId="{E8D47517-5CE3-49D9-91F1-3A3944E19A80}" type="pres">
      <dgm:prSet presAssocID="{70559EA6-9157-4AD5-B1A4-69921D592A7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DB03F91-AE7F-490B-BFC9-F322A8BF2F71}" type="pres">
      <dgm:prSet presAssocID="{70559EA6-9157-4AD5-B1A4-69921D592A79}" presName="negativeSpace" presStyleCnt="0"/>
      <dgm:spPr/>
    </dgm:pt>
    <dgm:pt modelId="{AF37349D-81EC-4905-BE88-8A8389A92F23}" type="pres">
      <dgm:prSet presAssocID="{70559EA6-9157-4AD5-B1A4-69921D592A7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D2F2C01-6D00-42DE-9A33-7EBE63101F10}" type="presOf" srcId="{3690E75D-61B5-42EC-A3A9-15B16A2B4844}" destId="{2510DA2A-6065-4C80-AEAC-690DD2A972B3}" srcOrd="1" destOrd="0" presId="urn:microsoft.com/office/officeart/2005/8/layout/list1"/>
    <dgm:cxn modelId="{346F5817-4901-4D33-A72D-D055F1D1CB8E}" type="presOf" srcId="{1C13CF34-BC7C-4D87-9423-13C84EC4AEAA}" destId="{14DDC8D0-1548-43BD-A065-ECE3CA73A9BA}" srcOrd="0" destOrd="0" presId="urn:microsoft.com/office/officeart/2005/8/layout/list1"/>
    <dgm:cxn modelId="{C36A4C69-76C2-4ACF-B594-B25FB4222EE6}" type="presOf" srcId="{70559EA6-9157-4AD5-B1A4-69921D592A79}" destId="{E8D47517-5CE3-49D9-91F1-3A3944E19A80}" srcOrd="1" destOrd="0" presId="urn:microsoft.com/office/officeart/2005/8/layout/list1"/>
    <dgm:cxn modelId="{CDA44881-AE1F-4048-A03F-4FC5B5138013}" srcId="{1C13CF34-BC7C-4D87-9423-13C84EC4AEAA}" destId="{70559EA6-9157-4AD5-B1A4-69921D592A79}" srcOrd="5" destOrd="0" parTransId="{751400C8-A047-499B-95F6-536B99FCA06D}" sibTransId="{CB40BE67-1314-4E6C-8778-1931206A17E8}"/>
    <dgm:cxn modelId="{1114C18D-7387-4CB6-B552-DB59794B0DE4}" srcId="{1C13CF34-BC7C-4D87-9423-13C84EC4AEAA}" destId="{86A9F586-6328-4DA6-841F-32F1A0E93403}" srcOrd="4" destOrd="0" parTransId="{6A8D85C8-A771-4A7C-8577-773B2E249D46}" sibTransId="{3F6BCADF-42AE-4959-AFB2-68E121E0A27F}"/>
    <dgm:cxn modelId="{95950C8F-7B03-496A-B6A2-0F089643F893}" srcId="{1C13CF34-BC7C-4D87-9423-13C84EC4AEAA}" destId="{3690E75D-61B5-42EC-A3A9-15B16A2B4844}" srcOrd="0" destOrd="0" parTransId="{6B4E9807-38E7-49C5-B023-546A3424D89F}" sibTransId="{FA855190-27AA-4EEC-B110-F637B8D8AF51}"/>
    <dgm:cxn modelId="{D10D3194-EEE7-4E75-9B7D-B8A4AD6154EB}" type="presOf" srcId="{3690E75D-61B5-42EC-A3A9-15B16A2B4844}" destId="{E5300B1A-FDA9-40E3-AF39-E74061A5CB1D}" srcOrd="0" destOrd="0" presId="urn:microsoft.com/office/officeart/2005/8/layout/list1"/>
    <dgm:cxn modelId="{7FEBCF98-CD7F-4EDC-BD6E-7A0990BDD42E}" srcId="{1C13CF34-BC7C-4D87-9423-13C84EC4AEAA}" destId="{F332BB14-48B2-4983-A4C6-0E25351CDA83}" srcOrd="2" destOrd="0" parTransId="{5628F053-4B3C-4006-9CF9-33FE72F59411}" sibTransId="{624A9A3D-EAD7-49F0-9124-E0A2A2405D4F}"/>
    <dgm:cxn modelId="{01EE47BA-F9C0-4F45-8434-8F168D3C6DAD}" type="presOf" srcId="{039477BF-66F7-4EC6-9B67-CA85640E04E9}" destId="{058D8030-7866-4BB3-8970-B7C6F02BC862}" srcOrd="0" destOrd="0" presId="urn:microsoft.com/office/officeart/2005/8/layout/list1"/>
    <dgm:cxn modelId="{2DCF8AC5-2DA0-406F-839B-5CB6008F9040}" type="presOf" srcId="{039477BF-66F7-4EC6-9B67-CA85640E04E9}" destId="{B786DA7B-EE75-469E-916B-FC427E95455B}" srcOrd="1" destOrd="0" presId="urn:microsoft.com/office/officeart/2005/8/layout/list1"/>
    <dgm:cxn modelId="{0D7715C8-E46C-4A38-BA1D-BD44405691AA}" type="presOf" srcId="{86A9F586-6328-4DA6-841F-32F1A0E93403}" destId="{247ECE88-BAAF-4315-93E9-78F3E933B05C}" srcOrd="1" destOrd="0" presId="urn:microsoft.com/office/officeart/2005/8/layout/list1"/>
    <dgm:cxn modelId="{5A409ECE-6955-4005-A5AE-46669DDD0EC3}" type="presOf" srcId="{70559EA6-9157-4AD5-B1A4-69921D592A79}" destId="{1C8FA370-3FE1-4733-84C5-65F82146F1DE}" srcOrd="0" destOrd="0" presId="urn:microsoft.com/office/officeart/2005/8/layout/list1"/>
    <dgm:cxn modelId="{8C7CE8DB-B69F-4DAD-85A5-265D6F1B80C0}" srcId="{1C13CF34-BC7C-4D87-9423-13C84EC4AEAA}" destId="{039477BF-66F7-4EC6-9B67-CA85640E04E9}" srcOrd="1" destOrd="0" parTransId="{6C46D6C6-E763-422C-A0A2-B10F9F8FE2C5}" sibTransId="{6DE3E039-3CDC-4BA1-AB6B-A1B5B11B5B34}"/>
    <dgm:cxn modelId="{678024DC-9151-430F-B162-C6E06D71FA66}" srcId="{1C13CF34-BC7C-4D87-9423-13C84EC4AEAA}" destId="{E772B9AE-8102-430D-A5A2-E655D8D1AF63}" srcOrd="3" destOrd="0" parTransId="{36538506-C96A-4865-908E-4BF4D3966613}" sibTransId="{4E3A2C62-F55E-4D45-A686-AE2FE0890543}"/>
    <dgm:cxn modelId="{4BD6C8E1-D23B-4E8B-AE0E-31E0B79A97D2}" type="presOf" srcId="{86A9F586-6328-4DA6-841F-32F1A0E93403}" destId="{C896D120-8842-43B9-BCFC-7F2E73857022}" srcOrd="0" destOrd="0" presId="urn:microsoft.com/office/officeart/2005/8/layout/list1"/>
    <dgm:cxn modelId="{36CF37F7-27F1-4550-83E7-4A2B234DD22F}" type="presOf" srcId="{F332BB14-48B2-4983-A4C6-0E25351CDA83}" destId="{6150BDDF-1223-4B57-8C11-526A464B66CC}" srcOrd="1" destOrd="0" presId="urn:microsoft.com/office/officeart/2005/8/layout/list1"/>
    <dgm:cxn modelId="{BF41E6F7-7BB3-4D6B-9A6B-5D1B893A543A}" type="presOf" srcId="{F332BB14-48B2-4983-A4C6-0E25351CDA83}" destId="{F6BF97BB-FAF6-4BB3-BEF2-480AF11CF609}" srcOrd="0" destOrd="0" presId="urn:microsoft.com/office/officeart/2005/8/layout/list1"/>
    <dgm:cxn modelId="{6605FBF7-D1E5-45E3-B035-2FE0AD350565}" type="presOf" srcId="{E772B9AE-8102-430D-A5A2-E655D8D1AF63}" destId="{C75B55CE-E7B7-4050-B0C7-51833242B283}" srcOrd="0" destOrd="0" presId="urn:microsoft.com/office/officeart/2005/8/layout/list1"/>
    <dgm:cxn modelId="{CDCF28FE-23B6-4063-875E-82BE2489164B}" type="presOf" srcId="{E772B9AE-8102-430D-A5A2-E655D8D1AF63}" destId="{F1043E39-8D24-4192-AAA4-2E0327870C1B}" srcOrd="1" destOrd="0" presId="urn:microsoft.com/office/officeart/2005/8/layout/list1"/>
    <dgm:cxn modelId="{283A0AD7-FB24-485E-8338-8BE751E318BE}" type="presParOf" srcId="{14DDC8D0-1548-43BD-A065-ECE3CA73A9BA}" destId="{6EDB6CB3-99A7-4763-B2F0-EC96B1D4E05E}" srcOrd="0" destOrd="0" presId="urn:microsoft.com/office/officeart/2005/8/layout/list1"/>
    <dgm:cxn modelId="{77F290E8-0564-4B4C-BA59-EA33C711C75B}" type="presParOf" srcId="{6EDB6CB3-99A7-4763-B2F0-EC96B1D4E05E}" destId="{E5300B1A-FDA9-40E3-AF39-E74061A5CB1D}" srcOrd="0" destOrd="0" presId="urn:microsoft.com/office/officeart/2005/8/layout/list1"/>
    <dgm:cxn modelId="{DD3E2609-CEF5-49EC-B4EF-558EAFF92753}" type="presParOf" srcId="{6EDB6CB3-99A7-4763-B2F0-EC96B1D4E05E}" destId="{2510DA2A-6065-4C80-AEAC-690DD2A972B3}" srcOrd="1" destOrd="0" presId="urn:microsoft.com/office/officeart/2005/8/layout/list1"/>
    <dgm:cxn modelId="{8C537736-EF64-4682-B9D5-3B2D5AD8BDE2}" type="presParOf" srcId="{14DDC8D0-1548-43BD-A065-ECE3CA73A9BA}" destId="{B13C40C6-CC6F-43E5-A151-B4F02EAE3E28}" srcOrd="1" destOrd="0" presId="urn:microsoft.com/office/officeart/2005/8/layout/list1"/>
    <dgm:cxn modelId="{C6EF8249-86E0-4843-B341-B9835DA69EBD}" type="presParOf" srcId="{14DDC8D0-1548-43BD-A065-ECE3CA73A9BA}" destId="{8FFBB9A1-E98D-405C-A1D2-F21E40014DB7}" srcOrd="2" destOrd="0" presId="urn:microsoft.com/office/officeart/2005/8/layout/list1"/>
    <dgm:cxn modelId="{450DFB1E-319F-4ED3-8856-81E8802740FA}" type="presParOf" srcId="{14DDC8D0-1548-43BD-A065-ECE3CA73A9BA}" destId="{59311FD2-1C11-4B5B-B42D-154BB358C96D}" srcOrd="3" destOrd="0" presId="urn:microsoft.com/office/officeart/2005/8/layout/list1"/>
    <dgm:cxn modelId="{6268441C-47B4-4F6D-B61B-8EE8E46ADB38}" type="presParOf" srcId="{14DDC8D0-1548-43BD-A065-ECE3CA73A9BA}" destId="{C699C088-BF5A-47F3-AEBF-5E11435E2444}" srcOrd="4" destOrd="0" presId="urn:microsoft.com/office/officeart/2005/8/layout/list1"/>
    <dgm:cxn modelId="{B6C6F4C4-2557-4C5C-B7BF-D9F1D68CBF92}" type="presParOf" srcId="{C699C088-BF5A-47F3-AEBF-5E11435E2444}" destId="{058D8030-7866-4BB3-8970-B7C6F02BC862}" srcOrd="0" destOrd="0" presId="urn:microsoft.com/office/officeart/2005/8/layout/list1"/>
    <dgm:cxn modelId="{ABBEA0C4-113F-49C5-A0D4-B9F5133924B2}" type="presParOf" srcId="{C699C088-BF5A-47F3-AEBF-5E11435E2444}" destId="{B786DA7B-EE75-469E-916B-FC427E95455B}" srcOrd="1" destOrd="0" presId="urn:microsoft.com/office/officeart/2005/8/layout/list1"/>
    <dgm:cxn modelId="{7AA66995-35D5-4B7B-A24C-6E35D190FB6F}" type="presParOf" srcId="{14DDC8D0-1548-43BD-A065-ECE3CA73A9BA}" destId="{80C910AC-79EB-4ECC-B059-B470CE14A8A3}" srcOrd="5" destOrd="0" presId="urn:microsoft.com/office/officeart/2005/8/layout/list1"/>
    <dgm:cxn modelId="{99C0E56E-9BF4-418A-BD07-AA7FA4E9752F}" type="presParOf" srcId="{14DDC8D0-1548-43BD-A065-ECE3CA73A9BA}" destId="{40944FCB-8C9E-4486-9CD7-BAA68903A667}" srcOrd="6" destOrd="0" presId="urn:microsoft.com/office/officeart/2005/8/layout/list1"/>
    <dgm:cxn modelId="{DA7D0E4D-7CE9-4135-B632-98E2BA9FF19B}" type="presParOf" srcId="{14DDC8D0-1548-43BD-A065-ECE3CA73A9BA}" destId="{85611DE4-6CD7-4790-BE1F-4EE8AD31D820}" srcOrd="7" destOrd="0" presId="urn:microsoft.com/office/officeart/2005/8/layout/list1"/>
    <dgm:cxn modelId="{A0DC5F54-3643-48BD-AB8B-C2DDBA2C381C}" type="presParOf" srcId="{14DDC8D0-1548-43BD-A065-ECE3CA73A9BA}" destId="{5CA75F6E-0EF5-4C41-89F1-EF89EA55CF2A}" srcOrd="8" destOrd="0" presId="urn:microsoft.com/office/officeart/2005/8/layout/list1"/>
    <dgm:cxn modelId="{B6FF8F20-1AF5-4B03-863B-EDA877829DCF}" type="presParOf" srcId="{5CA75F6E-0EF5-4C41-89F1-EF89EA55CF2A}" destId="{F6BF97BB-FAF6-4BB3-BEF2-480AF11CF609}" srcOrd="0" destOrd="0" presId="urn:microsoft.com/office/officeart/2005/8/layout/list1"/>
    <dgm:cxn modelId="{9AA05ABC-5996-4DA0-86BB-D9100E830201}" type="presParOf" srcId="{5CA75F6E-0EF5-4C41-89F1-EF89EA55CF2A}" destId="{6150BDDF-1223-4B57-8C11-526A464B66CC}" srcOrd="1" destOrd="0" presId="urn:microsoft.com/office/officeart/2005/8/layout/list1"/>
    <dgm:cxn modelId="{2B9C52E7-6C4A-4ABB-8426-727801A9F0EE}" type="presParOf" srcId="{14DDC8D0-1548-43BD-A065-ECE3CA73A9BA}" destId="{96814FB4-92B9-4B74-A100-2C1A75348D7F}" srcOrd="9" destOrd="0" presId="urn:microsoft.com/office/officeart/2005/8/layout/list1"/>
    <dgm:cxn modelId="{8A9C663F-76A3-4B67-B194-6EE970620D3C}" type="presParOf" srcId="{14DDC8D0-1548-43BD-A065-ECE3CA73A9BA}" destId="{062618C5-6BA2-4B0D-8404-984A2B6FB0FF}" srcOrd="10" destOrd="0" presId="urn:microsoft.com/office/officeart/2005/8/layout/list1"/>
    <dgm:cxn modelId="{ED187764-241F-498B-A50C-F5DAC345CFB0}" type="presParOf" srcId="{14DDC8D0-1548-43BD-A065-ECE3CA73A9BA}" destId="{78948AD9-63EE-41F6-B5C9-3527E8608383}" srcOrd="11" destOrd="0" presId="urn:microsoft.com/office/officeart/2005/8/layout/list1"/>
    <dgm:cxn modelId="{26390DC3-B928-4B14-9372-6E773933B4E8}" type="presParOf" srcId="{14DDC8D0-1548-43BD-A065-ECE3CA73A9BA}" destId="{4DCAAA4A-0722-409F-BFF6-C87CF3BC8954}" srcOrd="12" destOrd="0" presId="urn:microsoft.com/office/officeart/2005/8/layout/list1"/>
    <dgm:cxn modelId="{F8133C20-7791-4EA5-894A-5FEB218C770E}" type="presParOf" srcId="{4DCAAA4A-0722-409F-BFF6-C87CF3BC8954}" destId="{C75B55CE-E7B7-4050-B0C7-51833242B283}" srcOrd="0" destOrd="0" presId="urn:microsoft.com/office/officeart/2005/8/layout/list1"/>
    <dgm:cxn modelId="{AE7C8ADE-E863-4F77-B947-D819B02B24A8}" type="presParOf" srcId="{4DCAAA4A-0722-409F-BFF6-C87CF3BC8954}" destId="{F1043E39-8D24-4192-AAA4-2E0327870C1B}" srcOrd="1" destOrd="0" presId="urn:microsoft.com/office/officeart/2005/8/layout/list1"/>
    <dgm:cxn modelId="{40D463D3-2557-4A26-9364-F8D486FCF75F}" type="presParOf" srcId="{14DDC8D0-1548-43BD-A065-ECE3CA73A9BA}" destId="{B8C9ABDA-13B8-400B-83FC-2003A7615A46}" srcOrd="13" destOrd="0" presId="urn:microsoft.com/office/officeart/2005/8/layout/list1"/>
    <dgm:cxn modelId="{D5506A5A-F0A4-46B3-BEB4-F61AB6062DDD}" type="presParOf" srcId="{14DDC8D0-1548-43BD-A065-ECE3CA73A9BA}" destId="{0EB58C35-1BAF-4291-9CB8-E36835F25D6F}" srcOrd="14" destOrd="0" presId="urn:microsoft.com/office/officeart/2005/8/layout/list1"/>
    <dgm:cxn modelId="{96686437-18D8-4D7A-848E-D47786065896}" type="presParOf" srcId="{14DDC8D0-1548-43BD-A065-ECE3CA73A9BA}" destId="{BF0699DC-5B10-41CB-A310-65924D8FDB15}" srcOrd="15" destOrd="0" presId="urn:microsoft.com/office/officeart/2005/8/layout/list1"/>
    <dgm:cxn modelId="{0F57C3E4-D33A-41A3-ABEA-2BECA763E277}" type="presParOf" srcId="{14DDC8D0-1548-43BD-A065-ECE3CA73A9BA}" destId="{CF2C045F-35E8-47C5-B750-09240AA1D041}" srcOrd="16" destOrd="0" presId="urn:microsoft.com/office/officeart/2005/8/layout/list1"/>
    <dgm:cxn modelId="{37E4F486-8C8A-4D99-9489-76D98DA7C0B5}" type="presParOf" srcId="{CF2C045F-35E8-47C5-B750-09240AA1D041}" destId="{C896D120-8842-43B9-BCFC-7F2E73857022}" srcOrd="0" destOrd="0" presId="urn:microsoft.com/office/officeart/2005/8/layout/list1"/>
    <dgm:cxn modelId="{B173ABBA-F165-48AD-BF89-2064897BEE85}" type="presParOf" srcId="{CF2C045F-35E8-47C5-B750-09240AA1D041}" destId="{247ECE88-BAAF-4315-93E9-78F3E933B05C}" srcOrd="1" destOrd="0" presId="urn:microsoft.com/office/officeart/2005/8/layout/list1"/>
    <dgm:cxn modelId="{4C36F4E9-6BC0-43AB-9B5C-9D7477500BE4}" type="presParOf" srcId="{14DDC8D0-1548-43BD-A065-ECE3CA73A9BA}" destId="{88E60A40-D6E5-4914-BEFE-AA6E26659160}" srcOrd="17" destOrd="0" presId="urn:microsoft.com/office/officeart/2005/8/layout/list1"/>
    <dgm:cxn modelId="{3BDF2C2F-2966-49AA-AEC3-2686D4D2619F}" type="presParOf" srcId="{14DDC8D0-1548-43BD-A065-ECE3CA73A9BA}" destId="{9CC42ED3-4074-47DE-963A-76A881A113D1}" srcOrd="18" destOrd="0" presId="urn:microsoft.com/office/officeart/2005/8/layout/list1"/>
    <dgm:cxn modelId="{309E487A-A93C-4987-8468-BB79C21C70BE}" type="presParOf" srcId="{14DDC8D0-1548-43BD-A065-ECE3CA73A9BA}" destId="{9A479287-58D8-4608-9FBD-5C81D9A0A9DC}" srcOrd="19" destOrd="0" presId="urn:microsoft.com/office/officeart/2005/8/layout/list1"/>
    <dgm:cxn modelId="{455EB8CD-32F6-496E-A826-D1B72438C6DF}" type="presParOf" srcId="{14DDC8D0-1548-43BD-A065-ECE3CA73A9BA}" destId="{9EC2A80D-A053-408F-8F35-89A13039206B}" srcOrd="20" destOrd="0" presId="urn:microsoft.com/office/officeart/2005/8/layout/list1"/>
    <dgm:cxn modelId="{34DEF4F1-4B9B-4226-B8CE-AF0646DF0FB3}" type="presParOf" srcId="{9EC2A80D-A053-408F-8F35-89A13039206B}" destId="{1C8FA370-3FE1-4733-84C5-65F82146F1DE}" srcOrd="0" destOrd="0" presId="urn:microsoft.com/office/officeart/2005/8/layout/list1"/>
    <dgm:cxn modelId="{8689E2AE-06EF-45BF-8829-58593674409C}" type="presParOf" srcId="{9EC2A80D-A053-408F-8F35-89A13039206B}" destId="{E8D47517-5CE3-49D9-91F1-3A3944E19A80}" srcOrd="1" destOrd="0" presId="urn:microsoft.com/office/officeart/2005/8/layout/list1"/>
    <dgm:cxn modelId="{7E0369FD-7216-4A66-BC9D-E06F65E4671E}" type="presParOf" srcId="{14DDC8D0-1548-43BD-A065-ECE3CA73A9BA}" destId="{5DB03F91-AE7F-490B-BFC9-F322A8BF2F71}" srcOrd="21" destOrd="0" presId="urn:microsoft.com/office/officeart/2005/8/layout/list1"/>
    <dgm:cxn modelId="{2BCEA82E-F440-41A6-9D25-066479B0713A}" type="presParOf" srcId="{14DDC8D0-1548-43BD-A065-ECE3CA73A9BA}" destId="{AF37349D-81EC-4905-BE88-8A8389A92F2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D743B8-EE95-4B8C-B32E-AF7825F075EE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C1642B-B66C-47E1-B013-57120842B039}">
      <dgm:prSet/>
      <dgm:spPr/>
      <dgm:t>
        <a:bodyPr/>
        <a:lstStyle/>
        <a:p>
          <a:r>
            <a:rPr lang="en-US"/>
            <a:t>Test Process check and control procedures</a:t>
          </a:r>
        </a:p>
      </dgm:t>
    </dgm:pt>
    <dgm:pt modelId="{79E8CA30-7936-41AC-A18A-6A2F32460AD4}" type="parTrans" cxnId="{4F16C3A7-4EC9-42C1-8D21-1762A0086433}">
      <dgm:prSet/>
      <dgm:spPr/>
      <dgm:t>
        <a:bodyPr/>
        <a:lstStyle/>
        <a:p>
          <a:endParaRPr lang="en-US"/>
        </a:p>
      </dgm:t>
    </dgm:pt>
    <dgm:pt modelId="{2F0324A5-1CD2-4F54-AB73-9815A0AFC63A}" type="sibTrans" cxnId="{4F16C3A7-4EC9-42C1-8D21-1762A0086433}">
      <dgm:prSet/>
      <dgm:spPr/>
      <dgm:t>
        <a:bodyPr/>
        <a:lstStyle/>
        <a:p>
          <a:endParaRPr lang="en-US"/>
        </a:p>
      </dgm:t>
    </dgm:pt>
    <dgm:pt modelId="{DF2353CC-84DD-4F46-85ED-A2AFF81F755E}">
      <dgm:prSet/>
      <dgm:spPr/>
      <dgm:t>
        <a:bodyPr/>
        <a:lstStyle/>
        <a:p>
          <a:r>
            <a:rPr lang="en-US"/>
            <a:t>Test Execution</a:t>
          </a:r>
        </a:p>
      </dgm:t>
    </dgm:pt>
    <dgm:pt modelId="{7D7120F6-789C-4F83-8588-46EF802FF187}" type="parTrans" cxnId="{5D284EC4-01E1-4BEF-B2FD-7B121A7D203C}">
      <dgm:prSet/>
      <dgm:spPr/>
      <dgm:t>
        <a:bodyPr/>
        <a:lstStyle/>
        <a:p>
          <a:endParaRPr lang="en-US"/>
        </a:p>
      </dgm:t>
    </dgm:pt>
    <dgm:pt modelId="{505EFED9-F92E-4802-B1DF-F46B4310AB24}" type="sibTrans" cxnId="{5D284EC4-01E1-4BEF-B2FD-7B121A7D203C}">
      <dgm:prSet/>
      <dgm:spPr/>
      <dgm:t>
        <a:bodyPr/>
        <a:lstStyle/>
        <a:p>
          <a:endParaRPr lang="en-US"/>
        </a:p>
      </dgm:t>
    </dgm:pt>
    <dgm:pt modelId="{7C5F9A9E-97FF-4553-BC3D-F5F3C03DD287}">
      <dgm:prSet/>
      <dgm:spPr/>
      <dgm:t>
        <a:bodyPr/>
        <a:lstStyle/>
        <a:p>
          <a:r>
            <a:rPr lang="en-US"/>
            <a:t>Defect management</a:t>
          </a:r>
        </a:p>
      </dgm:t>
    </dgm:pt>
    <dgm:pt modelId="{C6B30FD9-59DC-40B7-A8C7-EB985EE6EAEA}" type="parTrans" cxnId="{13BF8055-9F56-444B-8078-0D5DE16C3E53}">
      <dgm:prSet/>
      <dgm:spPr/>
      <dgm:t>
        <a:bodyPr/>
        <a:lstStyle/>
        <a:p>
          <a:endParaRPr lang="en-US"/>
        </a:p>
      </dgm:t>
    </dgm:pt>
    <dgm:pt modelId="{729E9BD5-D63E-4305-A439-7BE5B10EB243}" type="sibTrans" cxnId="{13BF8055-9F56-444B-8078-0D5DE16C3E53}">
      <dgm:prSet/>
      <dgm:spPr/>
      <dgm:t>
        <a:bodyPr/>
        <a:lstStyle/>
        <a:p>
          <a:endParaRPr lang="en-US"/>
        </a:p>
      </dgm:t>
    </dgm:pt>
    <dgm:pt modelId="{38C55E51-2A48-4E60-94F4-4BD4343EB720}">
      <dgm:prSet/>
      <dgm:spPr/>
      <dgm:t>
        <a:bodyPr/>
        <a:lstStyle/>
        <a:p>
          <a:r>
            <a:rPr lang="en-US" dirty="0"/>
            <a:t>Risk management</a:t>
          </a:r>
        </a:p>
      </dgm:t>
    </dgm:pt>
    <dgm:pt modelId="{E54388B5-675B-4202-AFAC-61A77AB8AD43}" type="parTrans" cxnId="{AAF0F189-7688-44C6-858A-F4F6CD4E36A7}">
      <dgm:prSet/>
      <dgm:spPr/>
      <dgm:t>
        <a:bodyPr/>
        <a:lstStyle/>
        <a:p>
          <a:endParaRPr lang="en-US"/>
        </a:p>
      </dgm:t>
    </dgm:pt>
    <dgm:pt modelId="{461D91D0-D337-44AB-A601-5CFC7227DD8B}" type="sibTrans" cxnId="{AAF0F189-7688-44C6-858A-F4F6CD4E36A7}">
      <dgm:prSet/>
      <dgm:spPr/>
      <dgm:t>
        <a:bodyPr/>
        <a:lstStyle/>
        <a:p>
          <a:endParaRPr lang="en-US"/>
        </a:p>
      </dgm:t>
    </dgm:pt>
    <dgm:pt modelId="{9D981EC8-E884-4935-AFA5-B0D281E44020}">
      <dgm:prSet/>
      <dgm:spPr/>
      <dgm:t>
        <a:bodyPr/>
        <a:lstStyle/>
        <a:p>
          <a:r>
            <a:rPr lang="en-US" dirty="0"/>
            <a:t>Knowledge management</a:t>
          </a:r>
        </a:p>
      </dgm:t>
    </dgm:pt>
    <dgm:pt modelId="{4A8DAEA1-702E-41F3-9880-2D7FC329C4EB}" type="parTrans" cxnId="{7E2F2E0F-A1E7-48B7-ABBB-F89C848E8607}">
      <dgm:prSet/>
      <dgm:spPr/>
    </dgm:pt>
    <dgm:pt modelId="{67ADEA43-3988-45CC-9546-44531D02D71E}" type="sibTrans" cxnId="{7E2F2E0F-A1E7-48B7-ABBB-F89C848E8607}">
      <dgm:prSet/>
      <dgm:spPr/>
    </dgm:pt>
    <dgm:pt modelId="{257EE155-59A4-4A63-B075-781D26C8548B}" type="pres">
      <dgm:prSet presAssocID="{C0D743B8-EE95-4B8C-B32E-AF7825F075EE}" presName="linear" presStyleCnt="0">
        <dgm:presLayoutVars>
          <dgm:dir/>
          <dgm:animLvl val="lvl"/>
          <dgm:resizeHandles val="exact"/>
        </dgm:presLayoutVars>
      </dgm:prSet>
      <dgm:spPr/>
    </dgm:pt>
    <dgm:pt modelId="{0E2DB981-78F9-45D8-B78D-C9B08ADC43D3}" type="pres">
      <dgm:prSet presAssocID="{D2C1642B-B66C-47E1-B013-57120842B039}" presName="parentLin" presStyleCnt="0"/>
      <dgm:spPr/>
    </dgm:pt>
    <dgm:pt modelId="{2F61D62D-2076-406C-B022-9DE0BA65D722}" type="pres">
      <dgm:prSet presAssocID="{D2C1642B-B66C-47E1-B013-57120842B039}" presName="parentLeftMargin" presStyleLbl="node1" presStyleIdx="0" presStyleCnt="5"/>
      <dgm:spPr/>
    </dgm:pt>
    <dgm:pt modelId="{DF9F2F6D-7E1C-41DD-AE32-43D6C41598C6}" type="pres">
      <dgm:prSet presAssocID="{D2C1642B-B66C-47E1-B013-57120842B0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1785E6-E0A9-4DB1-9A32-AC9F0DB0E2F7}" type="pres">
      <dgm:prSet presAssocID="{D2C1642B-B66C-47E1-B013-57120842B039}" presName="negativeSpace" presStyleCnt="0"/>
      <dgm:spPr/>
    </dgm:pt>
    <dgm:pt modelId="{E023DFBD-F841-4056-934E-EB67AC9ADBA4}" type="pres">
      <dgm:prSet presAssocID="{D2C1642B-B66C-47E1-B013-57120842B039}" presName="childText" presStyleLbl="conFgAcc1" presStyleIdx="0" presStyleCnt="5">
        <dgm:presLayoutVars>
          <dgm:bulletEnabled val="1"/>
        </dgm:presLayoutVars>
      </dgm:prSet>
      <dgm:spPr/>
    </dgm:pt>
    <dgm:pt modelId="{0DFAA03A-3415-4A7E-989B-1330E41FC4E5}" type="pres">
      <dgm:prSet presAssocID="{2F0324A5-1CD2-4F54-AB73-9815A0AFC63A}" presName="spaceBetweenRectangles" presStyleCnt="0"/>
      <dgm:spPr/>
    </dgm:pt>
    <dgm:pt modelId="{F22F234E-BEEC-4AC3-BBC4-01E4AD29CD7B}" type="pres">
      <dgm:prSet presAssocID="{DF2353CC-84DD-4F46-85ED-A2AFF81F755E}" presName="parentLin" presStyleCnt="0"/>
      <dgm:spPr/>
    </dgm:pt>
    <dgm:pt modelId="{9875CDDB-F8B3-403D-A1F7-1166043AFC59}" type="pres">
      <dgm:prSet presAssocID="{DF2353CC-84DD-4F46-85ED-A2AFF81F755E}" presName="parentLeftMargin" presStyleLbl="node1" presStyleIdx="0" presStyleCnt="5"/>
      <dgm:spPr/>
    </dgm:pt>
    <dgm:pt modelId="{B8A96FCB-274B-4FC3-81B5-65240B445716}" type="pres">
      <dgm:prSet presAssocID="{DF2353CC-84DD-4F46-85ED-A2AFF81F75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03B177-03F0-4FE9-AEA3-91DD1D438A1D}" type="pres">
      <dgm:prSet presAssocID="{DF2353CC-84DD-4F46-85ED-A2AFF81F755E}" presName="negativeSpace" presStyleCnt="0"/>
      <dgm:spPr/>
    </dgm:pt>
    <dgm:pt modelId="{2693DD60-F4BA-4C74-BA0C-BD67BFBFCBB6}" type="pres">
      <dgm:prSet presAssocID="{DF2353CC-84DD-4F46-85ED-A2AFF81F755E}" presName="childText" presStyleLbl="conFgAcc1" presStyleIdx="1" presStyleCnt="5">
        <dgm:presLayoutVars>
          <dgm:bulletEnabled val="1"/>
        </dgm:presLayoutVars>
      </dgm:prSet>
      <dgm:spPr/>
    </dgm:pt>
    <dgm:pt modelId="{B0AEA13A-8BEA-40CB-9ED9-A3C7C4BF5728}" type="pres">
      <dgm:prSet presAssocID="{505EFED9-F92E-4802-B1DF-F46B4310AB24}" presName="spaceBetweenRectangles" presStyleCnt="0"/>
      <dgm:spPr/>
    </dgm:pt>
    <dgm:pt modelId="{2D9C291C-AE7C-43D3-A345-1D12AF2347E0}" type="pres">
      <dgm:prSet presAssocID="{7C5F9A9E-97FF-4553-BC3D-F5F3C03DD287}" presName="parentLin" presStyleCnt="0"/>
      <dgm:spPr/>
    </dgm:pt>
    <dgm:pt modelId="{337773E4-357F-42BA-B22D-05425944676C}" type="pres">
      <dgm:prSet presAssocID="{7C5F9A9E-97FF-4553-BC3D-F5F3C03DD287}" presName="parentLeftMargin" presStyleLbl="node1" presStyleIdx="1" presStyleCnt="5"/>
      <dgm:spPr/>
    </dgm:pt>
    <dgm:pt modelId="{6DCCE928-DD3D-41B9-A8BF-A379C64FE506}" type="pres">
      <dgm:prSet presAssocID="{7C5F9A9E-97FF-4553-BC3D-F5F3C03DD2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C23C7E-2A2A-4D74-8AAE-873CA4C1E2A5}" type="pres">
      <dgm:prSet presAssocID="{7C5F9A9E-97FF-4553-BC3D-F5F3C03DD287}" presName="negativeSpace" presStyleCnt="0"/>
      <dgm:spPr/>
    </dgm:pt>
    <dgm:pt modelId="{DFEB3269-E990-478A-95D5-FEBC966AF9E0}" type="pres">
      <dgm:prSet presAssocID="{7C5F9A9E-97FF-4553-BC3D-F5F3C03DD287}" presName="childText" presStyleLbl="conFgAcc1" presStyleIdx="2" presStyleCnt="5">
        <dgm:presLayoutVars>
          <dgm:bulletEnabled val="1"/>
        </dgm:presLayoutVars>
      </dgm:prSet>
      <dgm:spPr/>
    </dgm:pt>
    <dgm:pt modelId="{579DB337-F8ED-4E05-94B5-CA849D82E054}" type="pres">
      <dgm:prSet presAssocID="{729E9BD5-D63E-4305-A439-7BE5B10EB243}" presName="spaceBetweenRectangles" presStyleCnt="0"/>
      <dgm:spPr/>
    </dgm:pt>
    <dgm:pt modelId="{4AE9D6E3-733C-47DA-8E24-B6C8626FA79E}" type="pres">
      <dgm:prSet presAssocID="{38C55E51-2A48-4E60-94F4-4BD4343EB720}" presName="parentLin" presStyleCnt="0"/>
      <dgm:spPr/>
    </dgm:pt>
    <dgm:pt modelId="{E2A11849-F70E-4C2E-B938-0CD58DDA44C7}" type="pres">
      <dgm:prSet presAssocID="{38C55E51-2A48-4E60-94F4-4BD4343EB720}" presName="parentLeftMargin" presStyleLbl="node1" presStyleIdx="2" presStyleCnt="5"/>
      <dgm:spPr/>
    </dgm:pt>
    <dgm:pt modelId="{FCA4A6EC-BCE8-4380-AB9A-9F0436302633}" type="pres">
      <dgm:prSet presAssocID="{38C55E51-2A48-4E60-94F4-4BD4343EB7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74CAB3-8435-4200-B8A0-84586940073A}" type="pres">
      <dgm:prSet presAssocID="{38C55E51-2A48-4E60-94F4-4BD4343EB720}" presName="negativeSpace" presStyleCnt="0"/>
      <dgm:spPr/>
    </dgm:pt>
    <dgm:pt modelId="{BBB812CC-2AD9-4084-A88B-2B733EF1E139}" type="pres">
      <dgm:prSet presAssocID="{38C55E51-2A48-4E60-94F4-4BD4343EB720}" presName="childText" presStyleLbl="conFgAcc1" presStyleIdx="3" presStyleCnt="5">
        <dgm:presLayoutVars>
          <dgm:bulletEnabled val="1"/>
        </dgm:presLayoutVars>
      </dgm:prSet>
      <dgm:spPr/>
    </dgm:pt>
    <dgm:pt modelId="{E13BE7E7-65B3-46B6-9F18-F72463E895E3}" type="pres">
      <dgm:prSet presAssocID="{461D91D0-D337-44AB-A601-5CFC7227DD8B}" presName="spaceBetweenRectangles" presStyleCnt="0"/>
      <dgm:spPr/>
    </dgm:pt>
    <dgm:pt modelId="{52FE9076-EACD-4567-96B3-E35BB83C25BA}" type="pres">
      <dgm:prSet presAssocID="{9D981EC8-E884-4935-AFA5-B0D281E44020}" presName="parentLin" presStyleCnt="0"/>
      <dgm:spPr/>
    </dgm:pt>
    <dgm:pt modelId="{2B0FBF72-1CF8-43D5-BA40-533F0C18BDE6}" type="pres">
      <dgm:prSet presAssocID="{9D981EC8-E884-4935-AFA5-B0D281E44020}" presName="parentLeftMargin" presStyleLbl="node1" presStyleIdx="3" presStyleCnt="5"/>
      <dgm:spPr/>
    </dgm:pt>
    <dgm:pt modelId="{B77CCBE9-2E4F-41F1-BC74-D2816DB7E087}" type="pres">
      <dgm:prSet presAssocID="{9D981EC8-E884-4935-AFA5-B0D281E4402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5A73E2C-B35F-4A6E-8376-3DC34D2E514E}" type="pres">
      <dgm:prSet presAssocID="{9D981EC8-E884-4935-AFA5-B0D281E44020}" presName="negativeSpace" presStyleCnt="0"/>
      <dgm:spPr/>
    </dgm:pt>
    <dgm:pt modelId="{411435FE-AC80-430A-B12C-56B9626A1823}" type="pres">
      <dgm:prSet presAssocID="{9D981EC8-E884-4935-AFA5-B0D281E4402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BBA4B09-5F38-40A1-87FE-234785DBDEDB}" type="presOf" srcId="{9D981EC8-E884-4935-AFA5-B0D281E44020}" destId="{2B0FBF72-1CF8-43D5-BA40-533F0C18BDE6}" srcOrd="0" destOrd="0" presId="urn:microsoft.com/office/officeart/2005/8/layout/list1"/>
    <dgm:cxn modelId="{05A28E0E-A5D8-4403-97F7-A3D31AB26AB5}" type="presOf" srcId="{DF2353CC-84DD-4F46-85ED-A2AFF81F755E}" destId="{9875CDDB-F8B3-403D-A1F7-1166043AFC59}" srcOrd="0" destOrd="0" presId="urn:microsoft.com/office/officeart/2005/8/layout/list1"/>
    <dgm:cxn modelId="{7E2F2E0F-A1E7-48B7-ABBB-F89C848E8607}" srcId="{C0D743B8-EE95-4B8C-B32E-AF7825F075EE}" destId="{9D981EC8-E884-4935-AFA5-B0D281E44020}" srcOrd="4" destOrd="0" parTransId="{4A8DAEA1-702E-41F3-9880-2D7FC329C4EB}" sibTransId="{67ADEA43-3988-45CC-9546-44531D02D71E}"/>
    <dgm:cxn modelId="{87E6241A-C524-4581-8A30-6A53AE9BEA96}" type="presOf" srcId="{7C5F9A9E-97FF-4553-BC3D-F5F3C03DD287}" destId="{337773E4-357F-42BA-B22D-05425944676C}" srcOrd="0" destOrd="0" presId="urn:microsoft.com/office/officeart/2005/8/layout/list1"/>
    <dgm:cxn modelId="{5845641B-CD07-4AB1-B666-685CE57CD78E}" type="presOf" srcId="{D2C1642B-B66C-47E1-B013-57120842B039}" destId="{DF9F2F6D-7E1C-41DD-AE32-43D6C41598C6}" srcOrd="1" destOrd="0" presId="urn:microsoft.com/office/officeart/2005/8/layout/list1"/>
    <dgm:cxn modelId="{9EB8D044-67D4-4CB5-9F75-B062DA99C165}" type="presOf" srcId="{7C5F9A9E-97FF-4553-BC3D-F5F3C03DD287}" destId="{6DCCE928-DD3D-41B9-A8BF-A379C64FE506}" srcOrd="1" destOrd="0" presId="urn:microsoft.com/office/officeart/2005/8/layout/list1"/>
    <dgm:cxn modelId="{13BF8055-9F56-444B-8078-0D5DE16C3E53}" srcId="{C0D743B8-EE95-4B8C-B32E-AF7825F075EE}" destId="{7C5F9A9E-97FF-4553-BC3D-F5F3C03DD287}" srcOrd="2" destOrd="0" parTransId="{C6B30FD9-59DC-40B7-A8C7-EB985EE6EAEA}" sibTransId="{729E9BD5-D63E-4305-A439-7BE5B10EB243}"/>
    <dgm:cxn modelId="{AAF0F189-7688-44C6-858A-F4F6CD4E36A7}" srcId="{C0D743B8-EE95-4B8C-B32E-AF7825F075EE}" destId="{38C55E51-2A48-4E60-94F4-4BD4343EB720}" srcOrd="3" destOrd="0" parTransId="{E54388B5-675B-4202-AFAC-61A77AB8AD43}" sibTransId="{461D91D0-D337-44AB-A601-5CFC7227DD8B}"/>
    <dgm:cxn modelId="{C38BBD99-5BF2-4562-B987-761425CB89D2}" type="presOf" srcId="{DF2353CC-84DD-4F46-85ED-A2AFF81F755E}" destId="{B8A96FCB-274B-4FC3-81B5-65240B445716}" srcOrd="1" destOrd="0" presId="urn:microsoft.com/office/officeart/2005/8/layout/list1"/>
    <dgm:cxn modelId="{4D8F729B-6AD7-4DB1-972A-281C630F9AEC}" type="presOf" srcId="{9D981EC8-E884-4935-AFA5-B0D281E44020}" destId="{B77CCBE9-2E4F-41F1-BC74-D2816DB7E087}" srcOrd="1" destOrd="0" presId="urn:microsoft.com/office/officeart/2005/8/layout/list1"/>
    <dgm:cxn modelId="{8B70EEA5-30AC-4CE6-867F-682EC17B4DB0}" type="presOf" srcId="{38C55E51-2A48-4E60-94F4-4BD4343EB720}" destId="{FCA4A6EC-BCE8-4380-AB9A-9F0436302633}" srcOrd="1" destOrd="0" presId="urn:microsoft.com/office/officeart/2005/8/layout/list1"/>
    <dgm:cxn modelId="{4F16C3A7-4EC9-42C1-8D21-1762A0086433}" srcId="{C0D743B8-EE95-4B8C-B32E-AF7825F075EE}" destId="{D2C1642B-B66C-47E1-B013-57120842B039}" srcOrd="0" destOrd="0" parTransId="{79E8CA30-7936-41AC-A18A-6A2F32460AD4}" sibTransId="{2F0324A5-1CD2-4F54-AB73-9815A0AFC63A}"/>
    <dgm:cxn modelId="{21E3D2B6-B663-476C-AD8E-BF4BCA7E131C}" type="presOf" srcId="{C0D743B8-EE95-4B8C-B32E-AF7825F075EE}" destId="{257EE155-59A4-4A63-B075-781D26C8548B}" srcOrd="0" destOrd="0" presId="urn:microsoft.com/office/officeart/2005/8/layout/list1"/>
    <dgm:cxn modelId="{5D284EC4-01E1-4BEF-B2FD-7B121A7D203C}" srcId="{C0D743B8-EE95-4B8C-B32E-AF7825F075EE}" destId="{DF2353CC-84DD-4F46-85ED-A2AFF81F755E}" srcOrd="1" destOrd="0" parTransId="{7D7120F6-789C-4F83-8588-46EF802FF187}" sibTransId="{505EFED9-F92E-4802-B1DF-F46B4310AB24}"/>
    <dgm:cxn modelId="{434611E3-5B37-417E-BEE8-3C282947607F}" type="presOf" srcId="{D2C1642B-B66C-47E1-B013-57120842B039}" destId="{2F61D62D-2076-406C-B022-9DE0BA65D722}" srcOrd="0" destOrd="0" presId="urn:microsoft.com/office/officeart/2005/8/layout/list1"/>
    <dgm:cxn modelId="{DC7169E8-A547-474A-B47D-7D755312FDC3}" type="presOf" srcId="{38C55E51-2A48-4E60-94F4-4BD4343EB720}" destId="{E2A11849-F70E-4C2E-B938-0CD58DDA44C7}" srcOrd="0" destOrd="0" presId="urn:microsoft.com/office/officeart/2005/8/layout/list1"/>
    <dgm:cxn modelId="{6AE7C9D1-D92E-403F-B72A-A7D1847C8544}" type="presParOf" srcId="{257EE155-59A4-4A63-B075-781D26C8548B}" destId="{0E2DB981-78F9-45D8-B78D-C9B08ADC43D3}" srcOrd="0" destOrd="0" presId="urn:microsoft.com/office/officeart/2005/8/layout/list1"/>
    <dgm:cxn modelId="{984599AB-D031-4699-A5B8-7D9A711BEA19}" type="presParOf" srcId="{0E2DB981-78F9-45D8-B78D-C9B08ADC43D3}" destId="{2F61D62D-2076-406C-B022-9DE0BA65D722}" srcOrd="0" destOrd="0" presId="urn:microsoft.com/office/officeart/2005/8/layout/list1"/>
    <dgm:cxn modelId="{EFA0848A-EED1-464D-B9BF-1C97D228B6F3}" type="presParOf" srcId="{0E2DB981-78F9-45D8-B78D-C9B08ADC43D3}" destId="{DF9F2F6D-7E1C-41DD-AE32-43D6C41598C6}" srcOrd="1" destOrd="0" presId="urn:microsoft.com/office/officeart/2005/8/layout/list1"/>
    <dgm:cxn modelId="{1493D8CE-D805-4EDA-B33F-9CCD0DF5F06A}" type="presParOf" srcId="{257EE155-59A4-4A63-B075-781D26C8548B}" destId="{021785E6-E0A9-4DB1-9A32-AC9F0DB0E2F7}" srcOrd="1" destOrd="0" presId="urn:microsoft.com/office/officeart/2005/8/layout/list1"/>
    <dgm:cxn modelId="{14D23081-A0E9-45E6-A309-24A7D7E8D0A1}" type="presParOf" srcId="{257EE155-59A4-4A63-B075-781D26C8548B}" destId="{E023DFBD-F841-4056-934E-EB67AC9ADBA4}" srcOrd="2" destOrd="0" presId="urn:microsoft.com/office/officeart/2005/8/layout/list1"/>
    <dgm:cxn modelId="{E72A6E30-DC03-49A6-B333-6916FD82F38C}" type="presParOf" srcId="{257EE155-59A4-4A63-B075-781D26C8548B}" destId="{0DFAA03A-3415-4A7E-989B-1330E41FC4E5}" srcOrd="3" destOrd="0" presId="urn:microsoft.com/office/officeart/2005/8/layout/list1"/>
    <dgm:cxn modelId="{D175C069-F855-449C-8A19-0BAE9A1F97BA}" type="presParOf" srcId="{257EE155-59A4-4A63-B075-781D26C8548B}" destId="{F22F234E-BEEC-4AC3-BBC4-01E4AD29CD7B}" srcOrd="4" destOrd="0" presId="urn:microsoft.com/office/officeart/2005/8/layout/list1"/>
    <dgm:cxn modelId="{F7AA5B7D-EEE5-489C-9B6D-8AB81B49FFFD}" type="presParOf" srcId="{F22F234E-BEEC-4AC3-BBC4-01E4AD29CD7B}" destId="{9875CDDB-F8B3-403D-A1F7-1166043AFC59}" srcOrd="0" destOrd="0" presId="urn:microsoft.com/office/officeart/2005/8/layout/list1"/>
    <dgm:cxn modelId="{5467563B-AA10-45E9-9018-2DAB48EBC8B3}" type="presParOf" srcId="{F22F234E-BEEC-4AC3-BBC4-01E4AD29CD7B}" destId="{B8A96FCB-274B-4FC3-81B5-65240B445716}" srcOrd="1" destOrd="0" presId="urn:microsoft.com/office/officeart/2005/8/layout/list1"/>
    <dgm:cxn modelId="{D4D1AD74-A4AA-41CE-B12E-964ECEC451A0}" type="presParOf" srcId="{257EE155-59A4-4A63-B075-781D26C8548B}" destId="{7E03B177-03F0-4FE9-AEA3-91DD1D438A1D}" srcOrd="5" destOrd="0" presId="urn:microsoft.com/office/officeart/2005/8/layout/list1"/>
    <dgm:cxn modelId="{0177F586-394F-4DC1-80CF-14F1AD20566B}" type="presParOf" srcId="{257EE155-59A4-4A63-B075-781D26C8548B}" destId="{2693DD60-F4BA-4C74-BA0C-BD67BFBFCBB6}" srcOrd="6" destOrd="0" presId="urn:microsoft.com/office/officeart/2005/8/layout/list1"/>
    <dgm:cxn modelId="{908EEAC8-58B9-434C-9BB4-B89F828D5350}" type="presParOf" srcId="{257EE155-59A4-4A63-B075-781D26C8548B}" destId="{B0AEA13A-8BEA-40CB-9ED9-A3C7C4BF5728}" srcOrd="7" destOrd="0" presId="urn:microsoft.com/office/officeart/2005/8/layout/list1"/>
    <dgm:cxn modelId="{74496D05-192A-4FFA-8CE4-542831ADE6C9}" type="presParOf" srcId="{257EE155-59A4-4A63-B075-781D26C8548B}" destId="{2D9C291C-AE7C-43D3-A345-1D12AF2347E0}" srcOrd="8" destOrd="0" presId="urn:microsoft.com/office/officeart/2005/8/layout/list1"/>
    <dgm:cxn modelId="{BA59090B-3A83-4579-BACD-DB15667882DD}" type="presParOf" srcId="{2D9C291C-AE7C-43D3-A345-1D12AF2347E0}" destId="{337773E4-357F-42BA-B22D-05425944676C}" srcOrd="0" destOrd="0" presId="urn:microsoft.com/office/officeart/2005/8/layout/list1"/>
    <dgm:cxn modelId="{08DD1FA0-CBD7-421D-8C6F-A2F014FB6F9C}" type="presParOf" srcId="{2D9C291C-AE7C-43D3-A345-1D12AF2347E0}" destId="{6DCCE928-DD3D-41B9-A8BF-A379C64FE506}" srcOrd="1" destOrd="0" presId="urn:microsoft.com/office/officeart/2005/8/layout/list1"/>
    <dgm:cxn modelId="{6480BFCB-F50A-4763-A26D-952FCE47A584}" type="presParOf" srcId="{257EE155-59A4-4A63-B075-781D26C8548B}" destId="{2DC23C7E-2A2A-4D74-8AAE-873CA4C1E2A5}" srcOrd="9" destOrd="0" presId="urn:microsoft.com/office/officeart/2005/8/layout/list1"/>
    <dgm:cxn modelId="{D48F69D5-3790-4E20-9D1A-C7C3C72D9F65}" type="presParOf" srcId="{257EE155-59A4-4A63-B075-781D26C8548B}" destId="{DFEB3269-E990-478A-95D5-FEBC966AF9E0}" srcOrd="10" destOrd="0" presId="urn:microsoft.com/office/officeart/2005/8/layout/list1"/>
    <dgm:cxn modelId="{B2BFA98C-3141-475D-A8BD-1645DFAA411B}" type="presParOf" srcId="{257EE155-59A4-4A63-B075-781D26C8548B}" destId="{579DB337-F8ED-4E05-94B5-CA849D82E054}" srcOrd="11" destOrd="0" presId="urn:microsoft.com/office/officeart/2005/8/layout/list1"/>
    <dgm:cxn modelId="{07023FC1-32BC-452A-831B-2D9BD41EEF9A}" type="presParOf" srcId="{257EE155-59A4-4A63-B075-781D26C8548B}" destId="{4AE9D6E3-733C-47DA-8E24-B6C8626FA79E}" srcOrd="12" destOrd="0" presId="urn:microsoft.com/office/officeart/2005/8/layout/list1"/>
    <dgm:cxn modelId="{48F5B051-3C1A-4259-ABF4-4C007537E165}" type="presParOf" srcId="{4AE9D6E3-733C-47DA-8E24-B6C8626FA79E}" destId="{E2A11849-F70E-4C2E-B938-0CD58DDA44C7}" srcOrd="0" destOrd="0" presId="urn:microsoft.com/office/officeart/2005/8/layout/list1"/>
    <dgm:cxn modelId="{0D1C2596-BA3D-4DAB-9C0E-90312134AB0B}" type="presParOf" srcId="{4AE9D6E3-733C-47DA-8E24-B6C8626FA79E}" destId="{FCA4A6EC-BCE8-4380-AB9A-9F0436302633}" srcOrd="1" destOrd="0" presId="urn:microsoft.com/office/officeart/2005/8/layout/list1"/>
    <dgm:cxn modelId="{8B37C626-C0CE-4784-9DA5-EDDBB512A6E6}" type="presParOf" srcId="{257EE155-59A4-4A63-B075-781D26C8548B}" destId="{AF74CAB3-8435-4200-B8A0-84586940073A}" srcOrd="13" destOrd="0" presId="urn:microsoft.com/office/officeart/2005/8/layout/list1"/>
    <dgm:cxn modelId="{B5D19D0C-2C00-464B-AFF8-A2946543AC1F}" type="presParOf" srcId="{257EE155-59A4-4A63-B075-781D26C8548B}" destId="{BBB812CC-2AD9-4084-A88B-2B733EF1E139}" srcOrd="14" destOrd="0" presId="urn:microsoft.com/office/officeart/2005/8/layout/list1"/>
    <dgm:cxn modelId="{13704A6F-2B4C-4BD9-AB4B-B1AA7095E37F}" type="presParOf" srcId="{257EE155-59A4-4A63-B075-781D26C8548B}" destId="{E13BE7E7-65B3-46B6-9F18-F72463E895E3}" srcOrd="15" destOrd="0" presId="urn:microsoft.com/office/officeart/2005/8/layout/list1"/>
    <dgm:cxn modelId="{3B287FC2-10FA-4AA3-ABB5-788015814969}" type="presParOf" srcId="{257EE155-59A4-4A63-B075-781D26C8548B}" destId="{52FE9076-EACD-4567-96B3-E35BB83C25BA}" srcOrd="16" destOrd="0" presId="urn:microsoft.com/office/officeart/2005/8/layout/list1"/>
    <dgm:cxn modelId="{B909F76D-E769-4CD0-A783-573FA341BB93}" type="presParOf" srcId="{52FE9076-EACD-4567-96B3-E35BB83C25BA}" destId="{2B0FBF72-1CF8-43D5-BA40-533F0C18BDE6}" srcOrd="0" destOrd="0" presId="urn:microsoft.com/office/officeart/2005/8/layout/list1"/>
    <dgm:cxn modelId="{B289ABC0-2151-4A03-A5AE-FED0D3B0D6A8}" type="presParOf" srcId="{52FE9076-EACD-4567-96B3-E35BB83C25BA}" destId="{B77CCBE9-2E4F-41F1-BC74-D2816DB7E087}" srcOrd="1" destOrd="0" presId="urn:microsoft.com/office/officeart/2005/8/layout/list1"/>
    <dgm:cxn modelId="{3509BFD6-A6CE-49F7-8B52-078D21C7CBE6}" type="presParOf" srcId="{257EE155-59A4-4A63-B075-781D26C8548B}" destId="{A5A73E2C-B35F-4A6E-8376-3DC34D2E514E}" srcOrd="17" destOrd="0" presId="urn:microsoft.com/office/officeart/2005/8/layout/list1"/>
    <dgm:cxn modelId="{FB16717F-627B-4EE0-B419-DA6EEF123117}" type="presParOf" srcId="{257EE155-59A4-4A63-B075-781D26C8548B}" destId="{411435FE-AC80-430A-B12C-56B9626A182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04AFA8-E13B-4E88-8052-1E3F7F16ABA7}" type="doc">
      <dgm:prSet loTypeId="urn:microsoft.com/office/officeart/2005/8/layout/list1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D412EC73-B828-4903-B43D-711A408438BD}">
      <dgm:prSet/>
      <dgm:spPr/>
      <dgm:t>
        <a:bodyPr/>
        <a:lstStyle/>
        <a:p>
          <a:r>
            <a:rPr lang="en-US"/>
            <a:t>Test plan</a:t>
          </a:r>
        </a:p>
      </dgm:t>
    </dgm:pt>
    <dgm:pt modelId="{DFCC043E-0978-4B09-A135-3B6CB4F2BDD4}" type="parTrans" cxnId="{4979B238-C9C1-4C04-A55D-956DA6FCCBA7}">
      <dgm:prSet/>
      <dgm:spPr/>
      <dgm:t>
        <a:bodyPr/>
        <a:lstStyle/>
        <a:p>
          <a:endParaRPr lang="en-US"/>
        </a:p>
      </dgm:t>
    </dgm:pt>
    <dgm:pt modelId="{217A91AF-0AD7-4C08-BA6A-BE86F9CF5531}" type="sibTrans" cxnId="{4979B238-C9C1-4C04-A55D-956DA6FCCBA7}">
      <dgm:prSet/>
      <dgm:spPr/>
      <dgm:t>
        <a:bodyPr/>
        <a:lstStyle/>
        <a:p>
          <a:endParaRPr lang="en-US"/>
        </a:p>
      </dgm:t>
    </dgm:pt>
    <dgm:pt modelId="{016E12D5-EA8A-455D-AACE-E498A8DEB8E7}">
      <dgm:prSet/>
      <dgm:spPr/>
      <dgm:t>
        <a:bodyPr/>
        <a:lstStyle/>
        <a:p>
          <a:r>
            <a:rPr lang="en-US"/>
            <a:t>Test Strategy</a:t>
          </a:r>
        </a:p>
      </dgm:t>
    </dgm:pt>
    <dgm:pt modelId="{E1D7CA91-5730-4CB5-BD3E-F97C0687CAD6}" type="parTrans" cxnId="{CA44AD86-84EE-4474-B46A-F06555616425}">
      <dgm:prSet/>
      <dgm:spPr/>
      <dgm:t>
        <a:bodyPr/>
        <a:lstStyle/>
        <a:p>
          <a:endParaRPr lang="en-US"/>
        </a:p>
      </dgm:t>
    </dgm:pt>
    <dgm:pt modelId="{2882D1AB-D131-4C16-96CE-21BD5D01C4C9}" type="sibTrans" cxnId="{CA44AD86-84EE-4474-B46A-F06555616425}">
      <dgm:prSet/>
      <dgm:spPr/>
      <dgm:t>
        <a:bodyPr/>
        <a:lstStyle/>
        <a:p>
          <a:endParaRPr lang="en-US"/>
        </a:p>
      </dgm:t>
    </dgm:pt>
    <dgm:pt modelId="{DD5B8A3B-0186-4342-9052-2F89810870CD}">
      <dgm:prSet/>
      <dgm:spPr/>
      <dgm:t>
        <a:bodyPr/>
        <a:lstStyle/>
        <a:p>
          <a:r>
            <a:rPr lang="en-US"/>
            <a:t>Traceability matrix</a:t>
          </a:r>
        </a:p>
      </dgm:t>
    </dgm:pt>
    <dgm:pt modelId="{D426FF81-7763-4ED2-8561-3A4E0C9CFFAE}" type="parTrans" cxnId="{EE4E3433-DD45-4686-B7EF-B0A144166745}">
      <dgm:prSet/>
      <dgm:spPr/>
      <dgm:t>
        <a:bodyPr/>
        <a:lstStyle/>
        <a:p>
          <a:endParaRPr lang="en-US"/>
        </a:p>
      </dgm:t>
    </dgm:pt>
    <dgm:pt modelId="{79AEB532-EDE3-4AC3-99AC-C43DCDFB0BE3}" type="sibTrans" cxnId="{EE4E3433-DD45-4686-B7EF-B0A144166745}">
      <dgm:prSet/>
      <dgm:spPr/>
      <dgm:t>
        <a:bodyPr/>
        <a:lstStyle/>
        <a:p>
          <a:endParaRPr lang="en-US"/>
        </a:p>
      </dgm:t>
    </dgm:pt>
    <dgm:pt modelId="{E5410F91-D575-4DFC-AD02-C9569DC6B595}">
      <dgm:prSet/>
      <dgm:spPr/>
      <dgm:t>
        <a:bodyPr/>
        <a:lstStyle/>
        <a:p>
          <a:r>
            <a:rPr lang="en-US"/>
            <a:t>Test case</a:t>
          </a:r>
        </a:p>
      </dgm:t>
    </dgm:pt>
    <dgm:pt modelId="{CF3B02C9-FA65-4F49-9CEB-0F7EB6AF4B19}" type="parTrans" cxnId="{FF8869D7-7C68-46EE-820C-A5B84C1A8E63}">
      <dgm:prSet/>
      <dgm:spPr/>
      <dgm:t>
        <a:bodyPr/>
        <a:lstStyle/>
        <a:p>
          <a:endParaRPr lang="en-US"/>
        </a:p>
      </dgm:t>
    </dgm:pt>
    <dgm:pt modelId="{A32A98DC-7582-4050-9841-137A66F827A9}" type="sibTrans" cxnId="{FF8869D7-7C68-46EE-820C-A5B84C1A8E63}">
      <dgm:prSet/>
      <dgm:spPr/>
      <dgm:t>
        <a:bodyPr/>
        <a:lstStyle/>
        <a:p>
          <a:endParaRPr lang="en-US"/>
        </a:p>
      </dgm:t>
    </dgm:pt>
    <dgm:pt modelId="{FA243526-D6B2-4982-9E16-3A15CD0910C6}">
      <dgm:prSet/>
      <dgm:spPr/>
      <dgm:t>
        <a:bodyPr/>
        <a:lstStyle/>
        <a:p>
          <a:r>
            <a:rPr lang="en-US"/>
            <a:t>Test script</a:t>
          </a:r>
        </a:p>
      </dgm:t>
    </dgm:pt>
    <dgm:pt modelId="{A4A6D56E-D715-44B1-8E07-0D1972079F10}" type="parTrans" cxnId="{638ECDFC-89B6-4723-B972-AF0ACE7805E5}">
      <dgm:prSet/>
      <dgm:spPr/>
      <dgm:t>
        <a:bodyPr/>
        <a:lstStyle/>
        <a:p>
          <a:endParaRPr lang="en-US"/>
        </a:p>
      </dgm:t>
    </dgm:pt>
    <dgm:pt modelId="{7298D5DC-0E35-473A-B1DB-EF42F1197CE2}" type="sibTrans" cxnId="{638ECDFC-89B6-4723-B972-AF0ACE7805E5}">
      <dgm:prSet/>
      <dgm:spPr/>
      <dgm:t>
        <a:bodyPr/>
        <a:lstStyle/>
        <a:p>
          <a:endParaRPr lang="en-US"/>
        </a:p>
      </dgm:t>
    </dgm:pt>
    <dgm:pt modelId="{24BF5AF1-0AEF-4A09-9F06-450D418589F0}">
      <dgm:prSet/>
      <dgm:spPr/>
      <dgm:t>
        <a:bodyPr/>
        <a:lstStyle/>
        <a:p>
          <a:r>
            <a:rPr lang="en-US"/>
            <a:t>Test data</a:t>
          </a:r>
        </a:p>
      </dgm:t>
    </dgm:pt>
    <dgm:pt modelId="{BF0E84E0-6018-4558-8701-C6FE8B1246BC}" type="parTrans" cxnId="{5D220445-2FAA-4467-8729-9D6955D0FE3D}">
      <dgm:prSet/>
      <dgm:spPr/>
      <dgm:t>
        <a:bodyPr/>
        <a:lstStyle/>
        <a:p>
          <a:endParaRPr lang="en-US"/>
        </a:p>
      </dgm:t>
    </dgm:pt>
    <dgm:pt modelId="{A80B3FE8-5C6E-4864-92C6-E2FC5802540E}" type="sibTrans" cxnId="{5D220445-2FAA-4467-8729-9D6955D0FE3D}">
      <dgm:prSet/>
      <dgm:spPr/>
      <dgm:t>
        <a:bodyPr/>
        <a:lstStyle/>
        <a:p>
          <a:endParaRPr lang="en-US"/>
        </a:p>
      </dgm:t>
    </dgm:pt>
    <dgm:pt modelId="{6CD68ACE-1824-429E-9F9F-6EEA1B3A8757}">
      <dgm:prSet/>
      <dgm:spPr/>
      <dgm:t>
        <a:bodyPr/>
        <a:lstStyle/>
        <a:p>
          <a:r>
            <a:rPr lang="en-US"/>
            <a:t>Test results</a:t>
          </a:r>
        </a:p>
      </dgm:t>
    </dgm:pt>
    <dgm:pt modelId="{73E2D67D-7EC8-4860-A2E1-D3E3836E5A99}" type="parTrans" cxnId="{79AA43DC-996A-4B47-AA7B-E42AA3CAB940}">
      <dgm:prSet/>
      <dgm:spPr/>
      <dgm:t>
        <a:bodyPr/>
        <a:lstStyle/>
        <a:p>
          <a:endParaRPr lang="en-US"/>
        </a:p>
      </dgm:t>
    </dgm:pt>
    <dgm:pt modelId="{F283F978-27BA-4D61-A289-272F08AD25C6}" type="sibTrans" cxnId="{79AA43DC-996A-4B47-AA7B-E42AA3CAB940}">
      <dgm:prSet/>
      <dgm:spPr/>
      <dgm:t>
        <a:bodyPr/>
        <a:lstStyle/>
        <a:p>
          <a:endParaRPr lang="en-US"/>
        </a:p>
      </dgm:t>
    </dgm:pt>
    <dgm:pt modelId="{127ECEBF-D1F5-4447-ABEB-7FC022CE47E9}">
      <dgm:prSet/>
      <dgm:spPr/>
      <dgm:t>
        <a:bodyPr/>
        <a:lstStyle/>
        <a:p>
          <a:r>
            <a:rPr lang="en-US"/>
            <a:t>Test reports</a:t>
          </a:r>
        </a:p>
      </dgm:t>
    </dgm:pt>
    <dgm:pt modelId="{7205BC60-CBFB-4B69-81ED-D9325DD195E0}" type="parTrans" cxnId="{D488EB8D-67A3-43EC-86DE-91410DA48128}">
      <dgm:prSet/>
      <dgm:spPr/>
      <dgm:t>
        <a:bodyPr/>
        <a:lstStyle/>
        <a:p>
          <a:endParaRPr lang="en-US"/>
        </a:p>
      </dgm:t>
    </dgm:pt>
    <dgm:pt modelId="{BB308689-D0FE-4730-A906-541901CB2427}" type="sibTrans" cxnId="{D488EB8D-67A3-43EC-86DE-91410DA48128}">
      <dgm:prSet/>
      <dgm:spPr/>
      <dgm:t>
        <a:bodyPr/>
        <a:lstStyle/>
        <a:p>
          <a:endParaRPr lang="en-US"/>
        </a:p>
      </dgm:t>
    </dgm:pt>
    <dgm:pt modelId="{4CC0F003-DA95-4C26-9647-E1A3CEC507FD}" type="pres">
      <dgm:prSet presAssocID="{B204AFA8-E13B-4E88-8052-1E3F7F16ABA7}" presName="linear" presStyleCnt="0">
        <dgm:presLayoutVars>
          <dgm:dir/>
          <dgm:animLvl val="lvl"/>
          <dgm:resizeHandles val="exact"/>
        </dgm:presLayoutVars>
      </dgm:prSet>
      <dgm:spPr/>
    </dgm:pt>
    <dgm:pt modelId="{7FD9D6E4-CAF4-42A8-842A-9282E0C557E7}" type="pres">
      <dgm:prSet presAssocID="{D412EC73-B828-4903-B43D-711A408438BD}" presName="parentLin" presStyleCnt="0"/>
      <dgm:spPr/>
    </dgm:pt>
    <dgm:pt modelId="{07AF06D3-D6F9-4EC1-A827-66D9255D398A}" type="pres">
      <dgm:prSet presAssocID="{D412EC73-B828-4903-B43D-711A408438BD}" presName="parentLeftMargin" presStyleLbl="node1" presStyleIdx="0" presStyleCnt="8"/>
      <dgm:spPr/>
    </dgm:pt>
    <dgm:pt modelId="{7F8FB6B1-21BA-4ABE-9523-D866CE7E0719}" type="pres">
      <dgm:prSet presAssocID="{D412EC73-B828-4903-B43D-711A408438B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F2EF299-ACD6-47F4-B742-D059B9AD9916}" type="pres">
      <dgm:prSet presAssocID="{D412EC73-B828-4903-B43D-711A408438BD}" presName="negativeSpace" presStyleCnt="0"/>
      <dgm:spPr/>
    </dgm:pt>
    <dgm:pt modelId="{B1FB4DCC-3C63-46E4-A101-1D0D98100FE5}" type="pres">
      <dgm:prSet presAssocID="{D412EC73-B828-4903-B43D-711A408438BD}" presName="childText" presStyleLbl="conFgAcc1" presStyleIdx="0" presStyleCnt="8">
        <dgm:presLayoutVars>
          <dgm:bulletEnabled val="1"/>
        </dgm:presLayoutVars>
      </dgm:prSet>
      <dgm:spPr/>
    </dgm:pt>
    <dgm:pt modelId="{7EEF6395-7ECB-4D7F-906A-C3CE81DC639F}" type="pres">
      <dgm:prSet presAssocID="{217A91AF-0AD7-4C08-BA6A-BE86F9CF5531}" presName="spaceBetweenRectangles" presStyleCnt="0"/>
      <dgm:spPr/>
    </dgm:pt>
    <dgm:pt modelId="{939C02E5-C532-417F-9AEF-6A23794DFC54}" type="pres">
      <dgm:prSet presAssocID="{016E12D5-EA8A-455D-AACE-E498A8DEB8E7}" presName="parentLin" presStyleCnt="0"/>
      <dgm:spPr/>
    </dgm:pt>
    <dgm:pt modelId="{03142CC2-6ACC-487F-A885-B3AA2AD0823F}" type="pres">
      <dgm:prSet presAssocID="{016E12D5-EA8A-455D-AACE-E498A8DEB8E7}" presName="parentLeftMargin" presStyleLbl="node1" presStyleIdx="0" presStyleCnt="8"/>
      <dgm:spPr/>
    </dgm:pt>
    <dgm:pt modelId="{B007AB12-0665-4275-BADC-7E4EC70BDBB2}" type="pres">
      <dgm:prSet presAssocID="{016E12D5-EA8A-455D-AACE-E498A8DEB8E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D1E67F1-9E4A-4541-8A8C-92C344655DCA}" type="pres">
      <dgm:prSet presAssocID="{016E12D5-EA8A-455D-AACE-E498A8DEB8E7}" presName="negativeSpace" presStyleCnt="0"/>
      <dgm:spPr/>
    </dgm:pt>
    <dgm:pt modelId="{0FABBD8C-3EE2-4109-8AA9-B2A95E965B08}" type="pres">
      <dgm:prSet presAssocID="{016E12D5-EA8A-455D-AACE-E498A8DEB8E7}" presName="childText" presStyleLbl="conFgAcc1" presStyleIdx="1" presStyleCnt="8">
        <dgm:presLayoutVars>
          <dgm:bulletEnabled val="1"/>
        </dgm:presLayoutVars>
      </dgm:prSet>
      <dgm:spPr/>
    </dgm:pt>
    <dgm:pt modelId="{F970A703-E8DA-476C-8477-5244731E0CEA}" type="pres">
      <dgm:prSet presAssocID="{2882D1AB-D131-4C16-96CE-21BD5D01C4C9}" presName="spaceBetweenRectangles" presStyleCnt="0"/>
      <dgm:spPr/>
    </dgm:pt>
    <dgm:pt modelId="{A30F471B-CB3B-4190-812B-E1E520E058B9}" type="pres">
      <dgm:prSet presAssocID="{DD5B8A3B-0186-4342-9052-2F89810870CD}" presName="parentLin" presStyleCnt="0"/>
      <dgm:spPr/>
    </dgm:pt>
    <dgm:pt modelId="{69958A2F-7DB1-430A-AB4C-CD71BA6D1E6B}" type="pres">
      <dgm:prSet presAssocID="{DD5B8A3B-0186-4342-9052-2F89810870CD}" presName="parentLeftMargin" presStyleLbl="node1" presStyleIdx="1" presStyleCnt="8"/>
      <dgm:spPr/>
    </dgm:pt>
    <dgm:pt modelId="{8919A4FD-EA4E-4E9D-8B2E-E2EC9F9BF422}" type="pres">
      <dgm:prSet presAssocID="{DD5B8A3B-0186-4342-9052-2F89810870C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CF42DE7-599A-47EB-A41A-F94344D412C6}" type="pres">
      <dgm:prSet presAssocID="{DD5B8A3B-0186-4342-9052-2F89810870CD}" presName="negativeSpace" presStyleCnt="0"/>
      <dgm:spPr/>
    </dgm:pt>
    <dgm:pt modelId="{E5696036-74C7-4F1E-A941-2212689D546C}" type="pres">
      <dgm:prSet presAssocID="{DD5B8A3B-0186-4342-9052-2F89810870CD}" presName="childText" presStyleLbl="conFgAcc1" presStyleIdx="2" presStyleCnt="8">
        <dgm:presLayoutVars>
          <dgm:bulletEnabled val="1"/>
        </dgm:presLayoutVars>
      </dgm:prSet>
      <dgm:spPr/>
    </dgm:pt>
    <dgm:pt modelId="{2D68EEEA-C560-47ED-8BA3-583505BDF1BB}" type="pres">
      <dgm:prSet presAssocID="{79AEB532-EDE3-4AC3-99AC-C43DCDFB0BE3}" presName="spaceBetweenRectangles" presStyleCnt="0"/>
      <dgm:spPr/>
    </dgm:pt>
    <dgm:pt modelId="{FB7EE24F-5D31-41B6-A6B1-9F8DD2C49286}" type="pres">
      <dgm:prSet presAssocID="{E5410F91-D575-4DFC-AD02-C9569DC6B595}" presName="parentLin" presStyleCnt="0"/>
      <dgm:spPr/>
    </dgm:pt>
    <dgm:pt modelId="{FD94FBE4-789F-4CAC-97DC-BF9C9F535A42}" type="pres">
      <dgm:prSet presAssocID="{E5410F91-D575-4DFC-AD02-C9569DC6B595}" presName="parentLeftMargin" presStyleLbl="node1" presStyleIdx="2" presStyleCnt="8"/>
      <dgm:spPr/>
    </dgm:pt>
    <dgm:pt modelId="{A2BF2C21-46EB-4EA7-986D-2583368E8C40}" type="pres">
      <dgm:prSet presAssocID="{E5410F91-D575-4DFC-AD02-C9569DC6B59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938D2A7-F67F-40E2-8A44-D52C66A31C3E}" type="pres">
      <dgm:prSet presAssocID="{E5410F91-D575-4DFC-AD02-C9569DC6B595}" presName="negativeSpace" presStyleCnt="0"/>
      <dgm:spPr/>
    </dgm:pt>
    <dgm:pt modelId="{6DC1FA77-C4FC-44D1-866A-6A904575D65C}" type="pres">
      <dgm:prSet presAssocID="{E5410F91-D575-4DFC-AD02-C9569DC6B595}" presName="childText" presStyleLbl="conFgAcc1" presStyleIdx="3" presStyleCnt="8">
        <dgm:presLayoutVars>
          <dgm:bulletEnabled val="1"/>
        </dgm:presLayoutVars>
      </dgm:prSet>
      <dgm:spPr/>
    </dgm:pt>
    <dgm:pt modelId="{DF526907-CA6C-450F-A94B-CA44029BDCC4}" type="pres">
      <dgm:prSet presAssocID="{A32A98DC-7582-4050-9841-137A66F827A9}" presName="spaceBetweenRectangles" presStyleCnt="0"/>
      <dgm:spPr/>
    </dgm:pt>
    <dgm:pt modelId="{16AE1770-719E-4274-AB92-91B4DA529DE7}" type="pres">
      <dgm:prSet presAssocID="{FA243526-D6B2-4982-9E16-3A15CD0910C6}" presName="parentLin" presStyleCnt="0"/>
      <dgm:spPr/>
    </dgm:pt>
    <dgm:pt modelId="{A7A80725-2002-4852-805D-1A66404E80E5}" type="pres">
      <dgm:prSet presAssocID="{FA243526-D6B2-4982-9E16-3A15CD0910C6}" presName="parentLeftMargin" presStyleLbl="node1" presStyleIdx="3" presStyleCnt="8"/>
      <dgm:spPr/>
    </dgm:pt>
    <dgm:pt modelId="{553FE692-2DDC-4512-85A2-587A20716FFB}" type="pres">
      <dgm:prSet presAssocID="{FA243526-D6B2-4982-9E16-3A15CD0910C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A144E66-3BCC-466D-8EF5-9C3019FBF662}" type="pres">
      <dgm:prSet presAssocID="{FA243526-D6B2-4982-9E16-3A15CD0910C6}" presName="negativeSpace" presStyleCnt="0"/>
      <dgm:spPr/>
    </dgm:pt>
    <dgm:pt modelId="{4D073EED-5123-4A00-860E-91C6B8E28A07}" type="pres">
      <dgm:prSet presAssocID="{FA243526-D6B2-4982-9E16-3A15CD0910C6}" presName="childText" presStyleLbl="conFgAcc1" presStyleIdx="4" presStyleCnt="8">
        <dgm:presLayoutVars>
          <dgm:bulletEnabled val="1"/>
        </dgm:presLayoutVars>
      </dgm:prSet>
      <dgm:spPr/>
    </dgm:pt>
    <dgm:pt modelId="{5B88EB7F-C1A3-47E6-ABD2-7AA5FF008D71}" type="pres">
      <dgm:prSet presAssocID="{7298D5DC-0E35-473A-B1DB-EF42F1197CE2}" presName="spaceBetweenRectangles" presStyleCnt="0"/>
      <dgm:spPr/>
    </dgm:pt>
    <dgm:pt modelId="{E91E0876-B66A-4A19-87DE-4315BB01359F}" type="pres">
      <dgm:prSet presAssocID="{24BF5AF1-0AEF-4A09-9F06-450D418589F0}" presName="parentLin" presStyleCnt="0"/>
      <dgm:spPr/>
    </dgm:pt>
    <dgm:pt modelId="{602ABC9E-AE79-483A-B229-D6CB3DC6770C}" type="pres">
      <dgm:prSet presAssocID="{24BF5AF1-0AEF-4A09-9F06-450D418589F0}" presName="parentLeftMargin" presStyleLbl="node1" presStyleIdx="4" presStyleCnt="8"/>
      <dgm:spPr/>
    </dgm:pt>
    <dgm:pt modelId="{C7AFE87A-92BC-40C5-8182-3C4E779D837C}" type="pres">
      <dgm:prSet presAssocID="{24BF5AF1-0AEF-4A09-9F06-450D418589F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F47B723-4F42-4C0D-A4F3-629E257FB3D7}" type="pres">
      <dgm:prSet presAssocID="{24BF5AF1-0AEF-4A09-9F06-450D418589F0}" presName="negativeSpace" presStyleCnt="0"/>
      <dgm:spPr/>
    </dgm:pt>
    <dgm:pt modelId="{160AFEEE-95AA-4168-B70E-F270D19E30C5}" type="pres">
      <dgm:prSet presAssocID="{24BF5AF1-0AEF-4A09-9F06-450D418589F0}" presName="childText" presStyleLbl="conFgAcc1" presStyleIdx="5" presStyleCnt="8">
        <dgm:presLayoutVars>
          <dgm:bulletEnabled val="1"/>
        </dgm:presLayoutVars>
      </dgm:prSet>
      <dgm:spPr/>
    </dgm:pt>
    <dgm:pt modelId="{958A8EFF-2642-468C-9D1F-EF85182706DB}" type="pres">
      <dgm:prSet presAssocID="{A80B3FE8-5C6E-4864-92C6-E2FC5802540E}" presName="spaceBetweenRectangles" presStyleCnt="0"/>
      <dgm:spPr/>
    </dgm:pt>
    <dgm:pt modelId="{0728DEFF-3C69-4F25-A971-25C293A4B7D3}" type="pres">
      <dgm:prSet presAssocID="{6CD68ACE-1824-429E-9F9F-6EEA1B3A8757}" presName="parentLin" presStyleCnt="0"/>
      <dgm:spPr/>
    </dgm:pt>
    <dgm:pt modelId="{770F4DF1-1B20-4ED6-937D-62C3C25107DD}" type="pres">
      <dgm:prSet presAssocID="{6CD68ACE-1824-429E-9F9F-6EEA1B3A8757}" presName="parentLeftMargin" presStyleLbl="node1" presStyleIdx="5" presStyleCnt="8"/>
      <dgm:spPr/>
    </dgm:pt>
    <dgm:pt modelId="{C362AFDC-E3D5-436A-B242-A1162DD94BA6}" type="pres">
      <dgm:prSet presAssocID="{6CD68ACE-1824-429E-9F9F-6EEA1B3A875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0B5F793-BCAA-4C7E-B29B-5673BAA62735}" type="pres">
      <dgm:prSet presAssocID="{6CD68ACE-1824-429E-9F9F-6EEA1B3A8757}" presName="negativeSpace" presStyleCnt="0"/>
      <dgm:spPr/>
    </dgm:pt>
    <dgm:pt modelId="{98C778C8-989B-4A71-8DB8-E115B2519631}" type="pres">
      <dgm:prSet presAssocID="{6CD68ACE-1824-429E-9F9F-6EEA1B3A8757}" presName="childText" presStyleLbl="conFgAcc1" presStyleIdx="6" presStyleCnt="8">
        <dgm:presLayoutVars>
          <dgm:bulletEnabled val="1"/>
        </dgm:presLayoutVars>
      </dgm:prSet>
      <dgm:spPr/>
    </dgm:pt>
    <dgm:pt modelId="{9707B052-36BB-458D-AA09-399ED73851B9}" type="pres">
      <dgm:prSet presAssocID="{F283F978-27BA-4D61-A289-272F08AD25C6}" presName="spaceBetweenRectangles" presStyleCnt="0"/>
      <dgm:spPr/>
    </dgm:pt>
    <dgm:pt modelId="{8E2CC939-0463-461C-BA22-BD4344881C4D}" type="pres">
      <dgm:prSet presAssocID="{127ECEBF-D1F5-4447-ABEB-7FC022CE47E9}" presName="parentLin" presStyleCnt="0"/>
      <dgm:spPr/>
    </dgm:pt>
    <dgm:pt modelId="{12277B92-2FB1-483E-92E4-0E712AACF682}" type="pres">
      <dgm:prSet presAssocID="{127ECEBF-D1F5-4447-ABEB-7FC022CE47E9}" presName="parentLeftMargin" presStyleLbl="node1" presStyleIdx="6" presStyleCnt="8"/>
      <dgm:spPr/>
    </dgm:pt>
    <dgm:pt modelId="{3427E4A8-C9A2-4F6F-9CE2-5883E612760F}" type="pres">
      <dgm:prSet presAssocID="{127ECEBF-D1F5-4447-ABEB-7FC022CE47E9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1D3BDAA3-1DB0-4BC7-B2CB-79267562CA70}" type="pres">
      <dgm:prSet presAssocID="{127ECEBF-D1F5-4447-ABEB-7FC022CE47E9}" presName="negativeSpace" presStyleCnt="0"/>
      <dgm:spPr/>
    </dgm:pt>
    <dgm:pt modelId="{E76D5861-2A89-4284-B94A-9E291566B6F0}" type="pres">
      <dgm:prSet presAssocID="{127ECEBF-D1F5-4447-ABEB-7FC022CE47E9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8D157114-C653-411B-B40C-8B39E0380788}" type="presOf" srcId="{016E12D5-EA8A-455D-AACE-E498A8DEB8E7}" destId="{03142CC2-6ACC-487F-A885-B3AA2AD0823F}" srcOrd="0" destOrd="0" presId="urn:microsoft.com/office/officeart/2005/8/layout/list1"/>
    <dgm:cxn modelId="{7FBCB926-C15E-4AAB-8061-D45061D037C2}" type="presOf" srcId="{6CD68ACE-1824-429E-9F9F-6EEA1B3A8757}" destId="{770F4DF1-1B20-4ED6-937D-62C3C25107DD}" srcOrd="0" destOrd="0" presId="urn:microsoft.com/office/officeart/2005/8/layout/list1"/>
    <dgm:cxn modelId="{EE4E3433-DD45-4686-B7EF-B0A144166745}" srcId="{B204AFA8-E13B-4E88-8052-1E3F7F16ABA7}" destId="{DD5B8A3B-0186-4342-9052-2F89810870CD}" srcOrd="2" destOrd="0" parTransId="{D426FF81-7763-4ED2-8561-3A4E0C9CFFAE}" sibTransId="{79AEB532-EDE3-4AC3-99AC-C43DCDFB0BE3}"/>
    <dgm:cxn modelId="{F2F14534-2B10-4773-8A68-2FD27E10BB96}" type="presOf" srcId="{D412EC73-B828-4903-B43D-711A408438BD}" destId="{07AF06D3-D6F9-4EC1-A827-66D9255D398A}" srcOrd="0" destOrd="0" presId="urn:microsoft.com/office/officeart/2005/8/layout/list1"/>
    <dgm:cxn modelId="{4979B238-C9C1-4C04-A55D-956DA6FCCBA7}" srcId="{B204AFA8-E13B-4E88-8052-1E3F7F16ABA7}" destId="{D412EC73-B828-4903-B43D-711A408438BD}" srcOrd="0" destOrd="0" parTransId="{DFCC043E-0978-4B09-A135-3B6CB4F2BDD4}" sibTransId="{217A91AF-0AD7-4C08-BA6A-BE86F9CF5531}"/>
    <dgm:cxn modelId="{5D220445-2FAA-4467-8729-9D6955D0FE3D}" srcId="{B204AFA8-E13B-4E88-8052-1E3F7F16ABA7}" destId="{24BF5AF1-0AEF-4A09-9F06-450D418589F0}" srcOrd="5" destOrd="0" parTransId="{BF0E84E0-6018-4558-8701-C6FE8B1246BC}" sibTransId="{A80B3FE8-5C6E-4864-92C6-E2FC5802540E}"/>
    <dgm:cxn modelId="{6B159366-D903-4368-BE45-6FD6CEFE8E38}" type="presOf" srcId="{127ECEBF-D1F5-4447-ABEB-7FC022CE47E9}" destId="{3427E4A8-C9A2-4F6F-9CE2-5883E612760F}" srcOrd="1" destOrd="0" presId="urn:microsoft.com/office/officeart/2005/8/layout/list1"/>
    <dgm:cxn modelId="{E2100652-468B-44A2-B514-ABC761C402B1}" type="presOf" srcId="{DD5B8A3B-0186-4342-9052-2F89810870CD}" destId="{8919A4FD-EA4E-4E9D-8B2E-E2EC9F9BF422}" srcOrd="1" destOrd="0" presId="urn:microsoft.com/office/officeart/2005/8/layout/list1"/>
    <dgm:cxn modelId="{87329676-8971-4A9A-B797-F6CF7BAFD54E}" type="presOf" srcId="{24BF5AF1-0AEF-4A09-9F06-450D418589F0}" destId="{602ABC9E-AE79-483A-B229-D6CB3DC6770C}" srcOrd="0" destOrd="0" presId="urn:microsoft.com/office/officeart/2005/8/layout/list1"/>
    <dgm:cxn modelId="{92E14A86-766E-425E-AB83-4E55447C609D}" type="presOf" srcId="{E5410F91-D575-4DFC-AD02-C9569DC6B595}" destId="{FD94FBE4-789F-4CAC-97DC-BF9C9F535A42}" srcOrd="0" destOrd="0" presId="urn:microsoft.com/office/officeart/2005/8/layout/list1"/>
    <dgm:cxn modelId="{CA44AD86-84EE-4474-B46A-F06555616425}" srcId="{B204AFA8-E13B-4E88-8052-1E3F7F16ABA7}" destId="{016E12D5-EA8A-455D-AACE-E498A8DEB8E7}" srcOrd="1" destOrd="0" parTransId="{E1D7CA91-5730-4CB5-BD3E-F97C0687CAD6}" sibTransId="{2882D1AB-D131-4C16-96CE-21BD5D01C4C9}"/>
    <dgm:cxn modelId="{D488EB8D-67A3-43EC-86DE-91410DA48128}" srcId="{B204AFA8-E13B-4E88-8052-1E3F7F16ABA7}" destId="{127ECEBF-D1F5-4447-ABEB-7FC022CE47E9}" srcOrd="7" destOrd="0" parTransId="{7205BC60-CBFB-4B69-81ED-D9325DD195E0}" sibTransId="{BB308689-D0FE-4730-A906-541901CB2427}"/>
    <dgm:cxn modelId="{28A8F099-2AD3-4920-98C4-73369B062B01}" type="presOf" srcId="{127ECEBF-D1F5-4447-ABEB-7FC022CE47E9}" destId="{12277B92-2FB1-483E-92E4-0E712AACF682}" srcOrd="0" destOrd="0" presId="urn:microsoft.com/office/officeart/2005/8/layout/list1"/>
    <dgm:cxn modelId="{DA4D939E-D50B-45B5-A09E-B8FDFAB94527}" type="presOf" srcId="{B204AFA8-E13B-4E88-8052-1E3F7F16ABA7}" destId="{4CC0F003-DA95-4C26-9647-E1A3CEC507FD}" srcOrd="0" destOrd="0" presId="urn:microsoft.com/office/officeart/2005/8/layout/list1"/>
    <dgm:cxn modelId="{A31707A0-31EE-4B97-BB97-B9F96BFA50B4}" type="presOf" srcId="{D412EC73-B828-4903-B43D-711A408438BD}" destId="{7F8FB6B1-21BA-4ABE-9523-D866CE7E0719}" srcOrd="1" destOrd="0" presId="urn:microsoft.com/office/officeart/2005/8/layout/list1"/>
    <dgm:cxn modelId="{B24EDAAC-38EE-4A5C-BE20-818C2EB95272}" type="presOf" srcId="{016E12D5-EA8A-455D-AACE-E498A8DEB8E7}" destId="{B007AB12-0665-4275-BADC-7E4EC70BDBB2}" srcOrd="1" destOrd="0" presId="urn:microsoft.com/office/officeart/2005/8/layout/list1"/>
    <dgm:cxn modelId="{EA5261AF-A3F0-42F1-B1E5-ACF07C33DAA1}" type="presOf" srcId="{FA243526-D6B2-4982-9E16-3A15CD0910C6}" destId="{A7A80725-2002-4852-805D-1A66404E80E5}" srcOrd="0" destOrd="0" presId="urn:microsoft.com/office/officeart/2005/8/layout/list1"/>
    <dgm:cxn modelId="{82FCBAAF-AA10-45A0-91BD-03838851C26A}" type="presOf" srcId="{24BF5AF1-0AEF-4A09-9F06-450D418589F0}" destId="{C7AFE87A-92BC-40C5-8182-3C4E779D837C}" srcOrd="1" destOrd="0" presId="urn:microsoft.com/office/officeart/2005/8/layout/list1"/>
    <dgm:cxn modelId="{E337C3CA-4B4C-4044-865D-9647B21F307A}" type="presOf" srcId="{DD5B8A3B-0186-4342-9052-2F89810870CD}" destId="{69958A2F-7DB1-430A-AB4C-CD71BA6D1E6B}" srcOrd="0" destOrd="0" presId="urn:microsoft.com/office/officeart/2005/8/layout/list1"/>
    <dgm:cxn modelId="{FF8869D7-7C68-46EE-820C-A5B84C1A8E63}" srcId="{B204AFA8-E13B-4E88-8052-1E3F7F16ABA7}" destId="{E5410F91-D575-4DFC-AD02-C9569DC6B595}" srcOrd="3" destOrd="0" parTransId="{CF3B02C9-FA65-4F49-9CEB-0F7EB6AF4B19}" sibTransId="{A32A98DC-7582-4050-9841-137A66F827A9}"/>
    <dgm:cxn modelId="{327EE9DA-7111-4DF4-9D8D-7BA9F6C17665}" type="presOf" srcId="{6CD68ACE-1824-429E-9F9F-6EEA1B3A8757}" destId="{C362AFDC-E3D5-436A-B242-A1162DD94BA6}" srcOrd="1" destOrd="0" presId="urn:microsoft.com/office/officeart/2005/8/layout/list1"/>
    <dgm:cxn modelId="{79AA43DC-996A-4B47-AA7B-E42AA3CAB940}" srcId="{B204AFA8-E13B-4E88-8052-1E3F7F16ABA7}" destId="{6CD68ACE-1824-429E-9F9F-6EEA1B3A8757}" srcOrd="6" destOrd="0" parTransId="{73E2D67D-7EC8-4860-A2E1-D3E3836E5A99}" sibTransId="{F283F978-27BA-4D61-A289-272F08AD25C6}"/>
    <dgm:cxn modelId="{589F1BF4-1D44-41A3-94E1-BA6324EC8164}" type="presOf" srcId="{E5410F91-D575-4DFC-AD02-C9569DC6B595}" destId="{A2BF2C21-46EB-4EA7-986D-2583368E8C40}" srcOrd="1" destOrd="0" presId="urn:microsoft.com/office/officeart/2005/8/layout/list1"/>
    <dgm:cxn modelId="{D8B629FA-0A69-436B-9E18-C0D5F02D3FC4}" type="presOf" srcId="{FA243526-D6B2-4982-9E16-3A15CD0910C6}" destId="{553FE692-2DDC-4512-85A2-587A20716FFB}" srcOrd="1" destOrd="0" presId="urn:microsoft.com/office/officeart/2005/8/layout/list1"/>
    <dgm:cxn modelId="{638ECDFC-89B6-4723-B972-AF0ACE7805E5}" srcId="{B204AFA8-E13B-4E88-8052-1E3F7F16ABA7}" destId="{FA243526-D6B2-4982-9E16-3A15CD0910C6}" srcOrd="4" destOrd="0" parTransId="{A4A6D56E-D715-44B1-8E07-0D1972079F10}" sibTransId="{7298D5DC-0E35-473A-B1DB-EF42F1197CE2}"/>
    <dgm:cxn modelId="{A0E3564C-042F-4D59-B097-A62A6A5E89FA}" type="presParOf" srcId="{4CC0F003-DA95-4C26-9647-E1A3CEC507FD}" destId="{7FD9D6E4-CAF4-42A8-842A-9282E0C557E7}" srcOrd="0" destOrd="0" presId="urn:microsoft.com/office/officeart/2005/8/layout/list1"/>
    <dgm:cxn modelId="{1F56948F-4D47-467A-8D46-0184AEF3521C}" type="presParOf" srcId="{7FD9D6E4-CAF4-42A8-842A-9282E0C557E7}" destId="{07AF06D3-D6F9-4EC1-A827-66D9255D398A}" srcOrd="0" destOrd="0" presId="urn:microsoft.com/office/officeart/2005/8/layout/list1"/>
    <dgm:cxn modelId="{ABBE1DF7-D0A5-4768-A227-55626C4F92DC}" type="presParOf" srcId="{7FD9D6E4-CAF4-42A8-842A-9282E0C557E7}" destId="{7F8FB6B1-21BA-4ABE-9523-D866CE7E0719}" srcOrd="1" destOrd="0" presId="urn:microsoft.com/office/officeart/2005/8/layout/list1"/>
    <dgm:cxn modelId="{8A76E769-1816-4AF9-9186-B85A4DE48413}" type="presParOf" srcId="{4CC0F003-DA95-4C26-9647-E1A3CEC507FD}" destId="{8F2EF299-ACD6-47F4-B742-D059B9AD9916}" srcOrd="1" destOrd="0" presId="urn:microsoft.com/office/officeart/2005/8/layout/list1"/>
    <dgm:cxn modelId="{AD54462D-C270-49E1-8400-1802A7702E03}" type="presParOf" srcId="{4CC0F003-DA95-4C26-9647-E1A3CEC507FD}" destId="{B1FB4DCC-3C63-46E4-A101-1D0D98100FE5}" srcOrd="2" destOrd="0" presId="urn:microsoft.com/office/officeart/2005/8/layout/list1"/>
    <dgm:cxn modelId="{B6F20597-7BB0-42C1-A9C0-10C4A6E97DCA}" type="presParOf" srcId="{4CC0F003-DA95-4C26-9647-E1A3CEC507FD}" destId="{7EEF6395-7ECB-4D7F-906A-C3CE81DC639F}" srcOrd="3" destOrd="0" presId="urn:microsoft.com/office/officeart/2005/8/layout/list1"/>
    <dgm:cxn modelId="{60EFA659-1A3C-4AFF-B287-37D8A0129093}" type="presParOf" srcId="{4CC0F003-DA95-4C26-9647-E1A3CEC507FD}" destId="{939C02E5-C532-417F-9AEF-6A23794DFC54}" srcOrd="4" destOrd="0" presId="urn:microsoft.com/office/officeart/2005/8/layout/list1"/>
    <dgm:cxn modelId="{13B88EEB-05ED-4138-B4BA-1AA8B75A0530}" type="presParOf" srcId="{939C02E5-C532-417F-9AEF-6A23794DFC54}" destId="{03142CC2-6ACC-487F-A885-B3AA2AD0823F}" srcOrd="0" destOrd="0" presId="urn:microsoft.com/office/officeart/2005/8/layout/list1"/>
    <dgm:cxn modelId="{A045B2EF-ADB7-4A88-A6D3-B1BAB79B11E5}" type="presParOf" srcId="{939C02E5-C532-417F-9AEF-6A23794DFC54}" destId="{B007AB12-0665-4275-BADC-7E4EC70BDBB2}" srcOrd="1" destOrd="0" presId="urn:microsoft.com/office/officeart/2005/8/layout/list1"/>
    <dgm:cxn modelId="{650C56B8-135D-44DA-831A-0954729EB486}" type="presParOf" srcId="{4CC0F003-DA95-4C26-9647-E1A3CEC507FD}" destId="{6D1E67F1-9E4A-4541-8A8C-92C344655DCA}" srcOrd="5" destOrd="0" presId="urn:microsoft.com/office/officeart/2005/8/layout/list1"/>
    <dgm:cxn modelId="{8B1F9661-8523-4FCF-AD14-D9DB2354D9FC}" type="presParOf" srcId="{4CC0F003-DA95-4C26-9647-E1A3CEC507FD}" destId="{0FABBD8C-3EE2-4109-8AA9-B2A95E965B08}" srcOrd="6" destOrd="0" presId="urn:microsoft.com/office/officeart/2005/8/layout/list1"/>
    <dgm:cxn modelId="{57665B07-9213-4762-8AEF-C08560590B53}" type="presParOf" srcId="{4CC0F003-DA95-4C26-9647-E1A3CEC507FD}" destId="{F970A703-E8DA-476C-8477-5244731E0CEA}" srcOrd="7" destOrd="0" presId="urn:microsoft.com/office/officeart/2005/8/layout/list1"/>
    <dgm:cxn modelId="{F8E53049-BBED-43CC-88C0-881ADF6B75D8}" type="presParOf" srcId="{4CC0F003-DA95-4C26-9647-E1A3CEC507FD}" destId="{A30F471B-CB3B-4190-812B-E1E520E058B9}" srcOrd="8" destOrd="0" presId="urn:microsoft.com/office/officeart/2005/8/layout/list1"/>
    <dgm:cxn modelId="{2B1CC7AF-932F-4013-B200-F4207C969C7B}" type="presParOf" srcId="{A30F471B-CB3B-4190-812B-E1E520E058B9}" destId="{69958A2F-7DB1-430A-AB4C-CD71BA6D1E6B}" srcOrd="0" destOrd="0" presId="urn:microsoft.com/office/officeart/2005/8/layout/list1"/>
    <dgm:cxn modelId="{710E6E01-4AC9-4EC1-81DF-09B73D0D72D9}" type="presParOf" srcId="{A30F471B-CB3B-4190-812B-E1E520E058B9}" destId="{8919A4FD-EA4E-4E9D-8B2E-E2EC9F9BF422}" srcOrd="1" destOrd="0" presId="urn:microsoft.com/office/officeart/2005/8/layout/list1"/>
    <dgm:cxn modelId="{0E814B8A-2797-426C-85FF-911686ED2B9A}" type="presParOf" srcId="{4CC0F003-DA95-4C26-9647-E1A3CEC507FD}" destId="{9CF42DE7-599A-47EB-A41A-F94344D412C6}" srcOrd="9" destOrd="0" presId="urn:microsoft.com/office/officeart/2005/8/layout/list1"/>
    <dgm:cxn modelId="{4EBF1BCF-DF6E-4600-B64D-CBE4C02AFA05}" type="presParOf" srcId="{4CC0F003-DA95-4C26-9647-E1A3CEC507FD}" destId="{E5696036-74C7-4F1E-A941-2212689D546C}" srcOrd="10" destOrd="0" presId="urn:microsoft.com/office/officeart/2005/8/layout/list1"/>
    <dgm:cxn modelId="{CA4FD895-D1FE-4168-B1E5-D9AEEE601853}" type="presParOf" srcId="{4CC0F003-DA95-4C26-9647-E1A3CEC507FD}" destId="{2D68EEEA-C560-47ED-8BA3-583505BDF1BB}" srcOrd="11" destOrd="0" presId="urn:microsoft.com/office/officeart/2005/8/layout/list1"/>
    <dgm:cxn modelId="{7E981F15-6928-4B38-8EAF-524456249E2E}" type="presParOf" srcId="{4CC0F003-DA95-4C26-9647-E1A3CEC507FD}" destId="{FB7EE24F-5D31-41B6-A6B1-9F8DD2C49286}" srcOrd="12" destOrd="0" presId="urn:microsoft.com/office/officeart/2005/8/layout/list1"/>
    <dgm:cxn modelId="{69A5F8A9-2E92-4D1C-9790-DC0D4FDD3BF5}" type="presParOf" srcId="{FB7EE24F-5D31-41B6-A6B1-9F8DD2C49286}" destId="{FD94FBE4-789F-4CAC-97DC-BF9C9F535A42}" srcOrd="0" destOrd="0" presId="urn:microsoft.com/office/officeart/2005/8/layout/list1"/>
    <dgm:cxn modelId="{B591D77B-A0E1-4A97-8E58-54E78B000BC9}" type="presParOf" srcId="{FB7EE24F-5D31-41B6-A6B1-9F8DD2C49286}" destId="{A2BF2C21-46EB-4EA7-986D-2583368E8C40}" srcOrd="1" destOrd="0" presId="urn:microsoft.com/office/officeart/2005/8/layout/list1"/>
    <dgm:cxn modelId="{CFDB054B-A870-47C1-B7B9-2FC3BDCE4FBD}" type="presParOf" srcId="{4CC0F003-DA95-4C26-9647-E1A3CEC507FD}" destId="{7938D2A7-F67F-40E2-8A44-D52C66A31C3E}" srcOrd="13" destOrd="0" presId="urn:microsoft.com/office/officeart/2005/8/layout/list1"/>
    <dgm:cxn modelId="{7FF9F971-12D5-4E83-AA6C-CC6766251BC8}" type="presParOf" srcId="{4CC0F003-DA95-4C26-9647-E1A3CEC507FD}" destId="{6DC1FA77-C4FC-44D1-866A-6A904575D65C}" srcOrd="14" destOrd="0" presId="urn:microsoft.com/office/officeart/2005/8/layout/list1"/>
    <dgm:cxn modelId="{12892E10-8E42-4C6D-B252-3B13A5EF0660}" type="presParOf" srcId="{4CC0F003-DA95-4C26-9647-E1A3CEC507FD}" destId="{DF526907-CA6C-450F-A94B-CA44029BDCC4}" srcOrd="15" destOrd="0" presId="urn:microsoft.com/office/officeart/2005/8/layout/list1"/>
    <dgm:cxn modelId="{32276A80-14D7-4028-BC78-AEB368823C98}" type="presParOf" srcId="{4CC0F003-DA95-4C26-9647-E1A3CEC507FD}" destId="{16AE1770-719E-4274-AB92-91B4DA529DE7}" srcOrd="16" destOrd="0" presId="urn:microsoft.com/office/officeart/2005/8/layout/list1"/>
    <dgm:cxn modelId="{D169C962-1814-46B8-82C3-D85BF411BE33}" type="presParOf" srcId="{16AE1770-719E-4274-AB92-91B4DA529DE7}" destId="{A7A80725-2002-4852-805D-1A66404E80E5}" srcOrd="0" destOrd="0" presId="urn:microsoft.com/office/officeart/2005/8/layout/list1"/>
    <dgm:cxn modelId="{307D5FAD-4DC4-4666-AC7B-6F2B7BED0CDB}" type="presParOf" srcId="{16AE1770-719E-4274-AB92-91B4DA529DE7}" destId="{553FE692-2DDC-4512-85A2-587A20716FFB}" srcOrd="1" destOrd="0" presId="urn:microsoft.com/office/officeart/2005/8/layout/list1"/>
    <dgm:cxn modelId="{750FC78A-E7AF-4C02-B2CF-D546C9E598FC}" type="presParOf" srcId="{4CC0F003-DA95-4C26-9647-E1A3CEC507FD}" destId="{6A144E66-3BCC-466D-8EF5-9C3019FBF662}" srcOrd="17" destOrd="0" presId="urn:microsoft.com/office/officeart/2005/8/layout/list1"/>
    <dgm:cxn modelId="{6364AC11-DFF2-442F-82F4-D39EAA8EAF5C}" type="presParOf" srcId="{4CC0F003-DA95-4C26-9647-E1A3CEC507FD}" destId="{4D073EED-5123-4A00-860E-91C6B8E28A07}" srcOrd="18" destOrd="0" presId="urn:microsoft.com/office/officeart/2005/8/layout/list1"/>
    <dgm:cxn modelId="{1399CCDD-87CA-4693-8D2D-1BC74D107061}" type="presParOf" srcId="{4CC0F003-DA95-4C26-9647-E1A3CEC507FD}" destId="{5B88EB7F-C1A3-47E6-ABD2-7AA5FF008D71}" srcOrd="19" destOrd="0" presId="urn:microsoft.com/office/officeart/2005/8/layout/list1"/>
    <dgm:cxn modelId="{3700EE9B-7C04-49D0-BB1C-4241B311163C}" type="presParOf" srcId="{4CC0F003-DA95-4C26-9647-E1A3CEC507FD}" destId="{E91E0876-B66A-4A19-87DE-4315BB01359F}" srcOrd="20" destOrd="0" presId="urn:microsoft.com/office/officeart/2005/8/layout/list1"/>
    <dgm:cxn modelId="{B2E07729-0A2A-4458-909C-FD37FA0B3259}" type="presParOf" srcId="{E91E0876-B66A-4A19-87DE-4315BB01359F}" destId="{602ABC9E-AE79-483A-B229-D6CB3DC6770C}" srcOrd="0" destOrd="0" presId="urn:microsoft.com/office/officeart/2005/8/layout/list1"/>
    <dgm:cxn modelId="{D7721BFF-6133-4504-8FDC-C7844FF20425}" type="presParOf" srcId="{E91E0876-B66A-4A19-87DE-4315BB01359F}" destId="{C7AFE87A-92BC-40C5-8182-3C4E779D837C}" srcOrd="1" destOrd="0" presId="urn:microsoft.com/office/officeart/2005/8/layout/list1"/>
    <dgm:cxn modelId="{81685DE1-EED1-4BB4-B53B-CEDE56674F63}" type="presParOf" srcId="{4CC0F003-DA95-4C26-9647-E1A3CEC507FD}" destId="{5F47B723-4F42-4C0D-A4F3-629E257FB3D7}" srcOrd="21" destOrd="0" presId="urn:microsoft.com/office/officeart/2005/8/layout/list1"/>
    <dgm:cxn modelId="{892A004E-542C-49ED-B815-B02C8ADCD8F8}" type="presParOf" srcId="{4CC0F003-DA95-4C26-9647-E1A3CEC507FD}" destId="{160AFEEE-95AA-4168-B70E-F270D19E30C5}" srcOrd="22" destOrd="0" presId="urn:microsoft.com/office/officeart/2005/8/layout/list1"/>
    <dgm:cxn modelId="{7DD640F8-5F52-4235-86D4-BAA37D5413DA}" type="presParOf" srcId="{4CC0F003-DA95-4C26-9647-E1A3CEC507FD}" destId="{958A8EFF-2642-468C-9D1F-EF85182706DB}" srcOrd="23" destOrd="0" presId="urn:microsoft.com/office/officeart/2005/8/layout/list1"/>
    <dgm:cxn modelId="{A0A1DA60-5E41-491A-A41F-C819571AAA1A}" type="presParOf" srcId="{4CC0F003-DA95-4C26-9647-E1A3CEC507FD}" destId="{0728DEFF-3C69-4F25-A971-25C293A4B7D3}" srcOrd="24" destOrd="0" presId="urn:microsoft.com/office/officeart/2005/8/layout/list1"/>
    <dgm:cxn modelId="{A55FDEF5-30FA-4319-BF57-1FAC82F3D865}" type="presParOf" srcId="{0728DEFF-3C69-4F25-A971-25C293A4B7D3}" destId="{770F4DF1-1B20-4ED6-937D-62C3C25107DD}" srcOrd="0" destOrd="0" presId="urn:microsoft.com/office/officeart/2005/8/layout/list1"/>
    <dgm:cxn modelId="{F9E3BE71-F2B9-44F6-B35B-4E0348E13166}" type="presParOf" srcId="{0728DEFF-3C69-4F25-A971-25C293A4B7D3}" destId="{C362AFDC-E3D5-436A-B242-A1162DD94BA6}" srcOrd="1" destOrd="0" presId="urn:microsoft.com/office/officeart/2005/8/layout/list1"/>
    <dgm:cxn modelId="{19BD05BA-5891-48F6-A520-745F06F2F516}" type="presParOf" srcId="{4CC0F003-DA95-4C26-9647-E1A3CEC507FD}" destId="{90B5F793-BCAA-4C7E-B29B-5673BAA62735}" srcOrd="25" destOrd="0" presId="urn:microsoft.com/office/officeart/2005/8/layout/list1"/>
    <dgm:cxn modelId="{253050FF-34E2-439C-A8F2-77F72FE65752}" type="presParOf" srcId="{4CC0F003-DA95-4C26-9647-E1A3CEC507FD}" destId="{98C778C8-989B-4A71-8DB8-E115B2519631}" srcOrd="26" destOrd="0" presId="urn:microsoft.com/office/officeart/2005/8/layout/list1"/>
    <dgm:cxn modelId="{03D8AFA4-D066-49F2-A23D-CEE359FB3719}" type="presParOf" srcId="{4CC0F003-DA95-4C26-9647-E1A3CEC507FD}" destId="{9707B052-36BB-458D-AA09-399ED73851B9}" srcOrd="27" destOrd="0" presId="urn:microsoft.com/office/officeart/2005/8/layout/list1"/>
    <dgm:cxn modelId="{1CADCEF7-07B8-4E88-B5FF-28F1E523DADB}" type="presParOf" srcId="{4CC0F003-DA95-4C26-9647-E1A3CEC507FD}" destId="{8E2CC939-0463-461C-BA22-BD4344881C4D}" srcOrd="28" destOrd="0" presId="urn:microsoft.com/office/officeart/2005/8/layout/list1"/>
    <dgm:cxn modelId="{BE7150C5-6D62-4E42-BECC-A6BAFACEF029}" type="presParOf" srcId="{8E2CC939-0463-461C-BA22-BD4344881C4D}" destId="{12277B92-2FB1-483E-92E4-0E712AACF682}" srcOrd="0" destOrd="0" presId="urn:microsoft.com/office/officeart/2005/8/layout/list1"/>
    <dgm:cxn modelId="{0318764F-2F94-4B47-B566-A037EA02EF1E}" type="presParOf" srcId="{8E2CC939-0463-461C-BA22-BD4344881C4D}" destId="{3427E4A8-C9A2-4F6F-9CE2-5883E612760F}" srcOrd="1" destOrd="0" presId="urn:microsoft.com/office/officeart/2005/8/layout/list1"/>
    <dgm:cxn modelId="{A01B76FC-AA5C-4C73-9D69-8F9FDFCB41D4}" type="presParOf" srcId="{4CC0F003-DA95-4C26-9647-E1A3CEC507FD}" destId="{1D3BDAA3-1DB0-4BC7-B2CB-79267562CA70}" srcOrd="29" destOrd="0" presId="urn:microsoft.com/office/officeart/2005/8/layout/list1"/>
    <dgm:cxn modelId="{FF414254-EB17-4D97-9DD5-00C80D7795EA}" type="presParOf" srcId="{4CC0F003-DA95-4C26-9647-E1A3CEC507FD}" destId="{E76D5861-2A89-4284-B94A-9E291566B6F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73024-0D95-4B03-B429-BE7ED6B742A6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597EF7-B777-4599-8EFC-DDB92E8A562E}">
      <dgm:prSet/>
      <dgm:spPr/>
      <dgm:t>
        <a:bodyPr/>
        <a:lstStyle/>
        <a:p>
          <a:r>
            <a:rPr lang="en-US"/>
            <a:t>Actions</a:t>
          </a:r>
        </a:p>
      </dgm:t>
    </dgm:pt>
    <dgm:pt modelId="{E01DB7EF-6BF0-4305-8951-21590E314D6D}" type="parTrans" cxnId="{4F9DEE9A-B34A-49DA-BC76-9FD6778033B4}">
      <dgm:prSet/>
      <dgm:spPr/>
      <dgm:t>
        <a:bodyPr/>
        <a:lstStyle/>
        <a:p>
          <a:endParaRPr lang="en-US"/>
        </a:p>
      </dgm:t>
    </dgm:pt>
    <dgm:pt modelId="{C88B11FE-1CB6-4A76-87CA-3031A15CA168}" type="sibTrans" cxnId="{4F9DEE9A-B34A-49DA-BC76-9FD6778033B4}">
      <dgm:prSet/>
      <dgm:spPr/>
      <dgm:t>
        <a:bodyPr/>
        <a:lstStyle/>
        <a:p>
          <a:endParaRPr lang="en-US"/>
        </a:p>
      </dgm:t>
    </dgm:pt>
    <dgm:pt modelId="{9F60C4B4-C189-43E7-A11E-5801607ABEEF}">
      <dgm:prSet custT="1"/>
      <dgm:spPr/>
      <dgm:t>
        <a:bodyPr/>
        <a:lstStyle/>
        <a:p>
          <a:r>
            <a:rPr lang="en-US" sz="1400" dirty="0"/>
            <a:t>commands that generally </a:t>
          </a:r>
        </a:p>
        <a:p>
          <a:r>
            <a:rPr lang="en-US" sz="1400" dirty="0"/>
            <a:t>manipulates the state of the </a:t>
          </a:r>
        </a:p>
        <a:p>
          <a:r>
            <a:rPr lang="en-US" sz="1400" dirty="0"/>
            <a:t>application ( click this link, </a:t>
          </a:r>
        </a:p>
        <a:p>
          <a:r>
            <a:rPr lang="en-US" sz="1400" dirty="0"/>
            <a:t>select that option)</a:t>
          </a:r>
        </a:p>
      </dgm:t>
    </dgm:pt>
    <dgm:pt modelId="{2D0163F9-773D-4526-BACB-F5C80E233B59}" type="parTrans" cxnId="{1E6A91AF-8895-4B6D-AC4C-C54F15592162}">
      <dgm:prSet/>
      <dgm:spPr/>
      <dgm:t>
        <a:bodyPr/>
        <a:lstStyle/>
        <a:p>
          <a:endParaRPr lang="en-US"/>
        </a:p>
      </dgm:t>
    </dgm:pt>
    <dgm:pt modelId="{F028BF7A-35F1-409E-9244-B29ADFC2505E}" type="sibTrans" cxnId="{1E6A91AF-8895-4B6D-AC4C-C54F15592162}">
      <dgm:prSet/>
      <dgm:spPr/>
      <dgm:t>
        <a:bodyPr/>
        <a:lstStyle/>
        <a:p>
          <a:endParaRPr lang="en-US"/>
        </a:p>
      </dgm:t>
    </dgm:pt>
    <dgm:pt modelId="{FF707EFE-0261-4AD0-89BA-E21BBCB55702}">
      <dgm:prSet/>
      <dgm:spPr/>
      <dgm:t>
        <a:bodyPr/>
        <a:lstStyle/>
        <a:p>
          <a:r>
            <a:rPr lang="en-US"/>
            <a:t>Accessors</a:t>
          </a:r>
        </a:p>
      </dgm:t>
    </dgm:pt>
    <dgm:pt modelId="{C23ABC8F-A945-428E-B7D0-7E001634E306}" type="parTrans" cxnId="{F27C4A97-EA57-4404-ACEC-376587C5F8B6}">
      <dgm:prSet/>
      <dgm:spPr/>
      <dgm:t>
        <a:bodyPr/>
        <a:lstStyle/>
        <a:p>
          <a:endParaRPr lang="en-US"/>
        </a:p>
      </dgm:t>
    </dgm:pt>
    <dgm:pt modelId="{3D30ACBB-1B19-47BE-9316-7003AACA1245}" type="sibTrans" cxnId="{F27C4A97-EA57-4404-ACEC-376587C5F8B6}">
      <dgm:prSet/>
      <dgm:spPr/>
      <dgm:t>
        <a:bodyPr/>
        <a:lstStyle/>
        <a:p>
          <a:endParaRPr lang="en-US"/>
        </a:p>
      </dgm:t>
    </dgm:pt>
    <dgm:pt modelId="{7EE5C38D-9EAD-4710-97B0-BB7EF3CEAB7F}">
      <dgm:prSet custT="1"/>
      <dgm:spPr/>
      <dgm:t>
        <a:bodyPr/>
        <a:lstStyle/>
        <a:p>
          <a:r>
            <a:rPr lang="en-US" sz="1400" dirty="0"/>
            <a:t>examine the state of the </a:t>
          </a:r>
        </a:p>
        <a:p>
          <a:r>
            <a:rPr lang="en-US" sz="1400" dirty="0"/>
            <a:t>application and store the </a:t>
          </a:r>
        </a:p>
        <a:p>
          <a:r>
            <a:rPr lang="en-US" sz="1400" dirty="0"/>
            <a:t>results in a variable </a:t>
          </a:r>
        </a:p>
        <a:p>
          <a:r>
            <a:rPr lang="en-US" sz="1400" dirty="0"/>
            <a:t>(</a:t>
          </a:r>
          <a:r>
            <a:rPr lang="en-US" sz="1400" dirty="0" err="1"/>
            <a:t>storeTitle</a:t>
          </a:r>
          <a:r>
            <a:rPr lang="en-US" sz="1400" dirty="0"/>
            <a:t>)</a:t>
          </a:r>
        </a:p>
      </dgm:t>
    </dgm:pt>
    <dgm:pt modelId="{EFBE467B-99F3-4443-9A71-7301B7B13F34}" type="parTrans" cxnId="{2F9EF27F-0B7A-4583-A460-9E3EBEA835B6}">
      <dgm:prSet/>
      <dgm:spPr/>
      <dgm:t>
        <a:bodyPr/>
        <a:lstStyle/>
        <a:p>
          <a:endParaRPr lang="en-US"/>
        </a:p>
      </dgm:t>
    </dgm:pt>
    <dgm:pt modelId="{903CAB82-159F-4A0C-BE57-29C50AAE3D9C}" type="sibTrans" cxnId="{2F9EF27F-0B7A-4583-A460-9E3EBEA835B6}">
      <dgm:prSet/>
      <dgm:spPr/>
      <dgm:t>
        <a:bodyPr/>
        <a:lstStyle/>
        <a:p>
          <a:endParaRPr lang="en-US"/>
        </a:p>
      </dgm:t>
    </dgm:pt>
    <dgm:pt modelId="{F2F3BD98-545D-473D-99A8-08D470C52D52}">
      <dgm:prSet/>
      <dgm:spPr/>
      <dgm:t>
        <a:bodyPr/>
        <a:lstStyle/>
        <a:p>
          <a:r>
            <a:rPr lang="en-US"/>
            <a:t>Assertions</a:t>
          </a:r>
        </a:p>
      </dgm:t>
    </dgm:pt>
    <dgm:pt modelId="{D85DC556-9F3D-4034-83FD-ABF2A67677BB}" type="parTrans" cxnId="{70E5FB02-2F81-451F-864D-E83AC0973F1B}">
      <dgm:prSet/>
      <dgm:spPr/>
      <dgm:t>
        <a:bodyPr/>
        <a:lstStyle/>
        <a:p>
          <a:endParaRPr lang="en-US"/>
        </a:p>
      </dgm:t>
    </dgm:pt>
    <dgm:pt modelId="{8A08C6E2-BDE1-40F7-8799-036A405F2E33}" type="sibTrans" cxnId="{70E5FB02-2F81-451F-864D-E83AC0973F1B}">
      <dgm:prSet/>
      <dgm:spPr/>
      <dgm:t>
        <a:bodyPr/>
        <a:lstStyle/>
        <a:p>
          <a:endParaRPr lang="en-US"/>
        </a:p>
      </dgm:t>
    </dgm:pt>
    <dgm:pt modelId="{60A5F84A-4298-48FC-A2B3-15DEA5036393}">
      <dgm:prSet custT="1"/>
      <dgm:spPr/>
      <dgm:t>
        <a:bodyPr/>
        <a:lstStyle/>
        <a:p>
          <a:r>
            <a:rPr lang="en-US" sz="1400" dirty="0"/>
            <a:t>they verify that the state of </a:t>
          </a:r>
        </a:p>
        <a:p>
          <a:r>
            <a:rPr lang="en-US" sz="1400" dirty="0"/>
            <a:t>the application conforms to </a:t>
          </a:r>
        </a:p>
        <a:p>
          <a:r>
            <a:rPr lang="en-US" sz="1400" dirty="0"/>
            <a:t>what is expected</a:t>
          </a:r>
        </a:p>
        <a:p>
          <a:r>
            <a:rPr lang="en-US" sz="1400" dirty="0"/>
            <a:t>(verify, assert, </a:t>
          </a:r>
          <a:r>
            <a:rPr lang="en-US" sz="1400" dirty="0" err="1"/>
            <a:t>waitFor</a:t>
          </a:r>
          <a:r>
            <a:rPr lang="en-US" sz="1400" dirty="0"/>
            <a:t>)</a:t>
          </a:r>
        </a:p>
      </dgm:t>
    </dgm:pt>
    <dgm:pt modelId="{A8DE0352-A4DE-42C1-955F-FBED0E4E0FFF}" type="parTrans" cxnId="{1E12D80D-4C01-474F-BA70-46327DEBD684}">
      <dgm:prSet/>
      <dgm:spPr/>
      <dgm:t>
        <a:bodyPr/>
        <a:lstStyle/>
        <a:p>
          <a:endParaRPr lang="en-US"/>
        </a:p>
      </dgm:t>
    </dgm:pt>
    <dgm:pt modelId="{7264381C-97CB-4895-A125-C8509ED37BE5}" type="sibTrans" cxnId="{1E12D80D-4C01-474F-BA70-46327DEBD684}">
      <dgm:prSet/>
      <dgm:spPr/>
      <dgm:t>
        <a:bodyPr/>
        <a:lstStyle/>
        <a:p>
          <a:endParaRPr lang="en-US"/>
        </a:p>
      </dgm:t>
    </dgm:pt>
    <dgm:pt modelId="{7124217A-485F-470D-A131-516C1980656D}" type="pres">
      <dgm:prSet presAssocID="{8F673024-0D95-4B03-B429-BE7ED6B742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1FBB09-B86E-406E-852A-0104EAFA4A6C}" type="pres">
      <dgm:prSet presAssocID="{A8597EF7-B777-4599-8EFC-DDB92E8A562E}" presName="root" presStyleCnt="0"/>
      <dgm:spPr/>
    </dgm:pt>
    <dgm:pt modelId="{C6E69849-D1D5-47B9-BA20-0C0814A736A5}" type="pres">
      <dgm:prSet presAssocID="{A8597EF7-B777-4599-8EFC-DDB92E8A562E}" presName="rootComposite" presStyleCnt="0"/>
      <dgm:spPr/>
    </dgm:pt>
    <dgm:pt modelId="{1EAC1C62-A4A7-463E-99A9-8CC032CF3AD7}" type="pres">
      <dgm:prSet presAssocID="{A8597EF7-B777-4599-8EFC-DDB92E8A562E}" presName="rootText" presStyleLbl="node1" presStyleIdx="0" presStyleCnt="3"/>
      <dgm:spPr/>
    </dgm:pt>
    <dgm:pt modelId="{F35812EA-1E9D-4E41-964C-EBB9601EB245}" type="pres">
      <dgm:prSet presAssocID="{A8597EF7-B777-4599-8EFC-DDB92E8A562E}" presName="rootConnector" presStyleLbl="node1" presStyleIdx="0" presStyleCnt="3"/>
      <dgm:spPr/>
    </dgm:pt>
    <dgm:pt modelId="{DA395A7B-813F-4CBA-89A5-6F823D934143}" type="pres">
      <dgm:prSet presAssocID="{A8597EF7-B777-4599-8EFC-DDB92E8A562E}" presName="childShape" presStyleCnt="0"/>
      <dgm:spPr/>
    </dgm:pt>
    <dgm:pt modelId="{311AE30A-D91E-4699-A702-5C54E45E9DEF}" type="pres">
      <dgm:prSet presAssocID="{2D0163F9-773D-4526-BACB-F5C80E233B59}" presName="Name13" presStyleLbl="parChTrans1D2" presStyleIdx="0" presStyleCnt="3"/>
      <dgm:spPr/>
    </dgm:pt>
    <dgm:pt modelId="{D878018E-A6CF-40C3-A277-84D4D338DB4D}" type="pres">
      <dgm:prSet presAssocID="{9F60C4B4-C189-43E7-A11E-5801607ABEEF}" presName="childText" presStyleLbl="bgAcc1" presStyleIdx="0" presStyleCnt="3">
        <dgm:presLayoutVars>
          <dgm:bulletEnabled val="1"/>
        </dgm:presLayoutVars>
      </dgm:prSet>
      <dgm:spPr/>
    </dgm:pt>
    <dgm:pt modelId="{4D6B66F5-5A2D-4B6E-933D-BAD19AD1FF26}" type="pres">
      <dgm:prSet presAssocID="{FF707EFE-0261-4AD0-89BA-E21BBCB55702}" presName="root" presStyleCnt="0"/>
      <dgm:spPr/>
    </dgm:pt>
    <dgm:pt modelId="{945D178C-C96A-4478-8803-98CF548CBE5E}" type="pres">
      <dgm:prSet presAssocID="{FF707EFE-0261-4AD0-89BA-E21BBCB55702}" presName="rootComposite" presStyleCnt="0"/>
      <dgm:spPr/>
    </dgm:pt>
    <dgm:pt modelId="{DB5E3E5B-0050-4090-845E-708DA939E4EF}" type="pres">
      <dgm:prSet presAssocID="{FF707EFE-0261-4AD0-89BA-E21BBCB55702}" presName="rootText" presStyleLbl="node1" presStyleIdx="1" presStyleCnt="3"/>
      <dgm:spPr/>
    </dgm:pt>
    <dgm:pt modelId="{6B530185-7487-4E32-BB83-7C9A3FD0FF14}" type="pres">
      <dgm:prSet presAssocID="{FF707EFE-0261-4AD0-89BA-E21BBCB55702}" presName="rootConnector" presStyleLbl="node1" presStyleIdx="1" presStyleCnt="3"/>
      <dgm:spPr/>
    </dgm:pt>
    <dgm:pt modelId="{FDF4340B-0D51-4AFE-A8AC-71DC1E9891C7}" type="pres">
      <dgm:prSet presAssocID="{FF707EFE-0261-4AD0-89BA-E21BBCB55702}" presName="childShape" presStyleCnt="0"/>
      <dgm:spPr/>
    </dgm:pt>
    <dgm:pt modelId="{0F17517E-0D7B-4A57-A2FB-A1301E8C03F5}" type="pres">
      <dgm:prSet presAssocID="{EFBE467B-99F3-4443-9A71-7301B7B13F34}" presName="Name13" presStyleLbl="parChTrans1D2" presStyleIdx="1" presStyleCnt="3"/>
      <dgm:spPr/>
    </dgm:pt>
    <dgm:pt modelId="{584D08DB-EDA6-4C20-9318-857F06D8BE35}" type="pres">
      <dgm:prSet presAssocID="{7EE5C38D-9EAD-4710-97B0-BB7EF3CEAB7F}" presName="childText" presStyleLbl="bgAcc1" presStyleIdx="1" presStyleCnt="3">
        <dgm:presLayoutVars>
          <dgm:bulletEnabled val="1"/>
        </dgm:presLayoutVars>
      </dgm:prSet>
      <dgm:spPr/>
    </dgm:pt>
    <dgm:pt modelId="{57616395-541E-4950-84B9-D37239822833}" type="pres">
      <dgm:prSet presAssocID="{F2F3BD98-545D-473D-99A8-08D470C52D52}" presName="root" presStyleCnt="0"/>
      <dgm:spPr/>
    </dgm:pt>
    <dgm:pt modelId="{1C4D953A-1DAC-4986-838C-1C17449A8290}" type="pres">
      <dgm:prSet presAssocID="{F2F3BD98-545D-473D-99A8-08D470C52D52}" presName="rootComposite" presStyleCnt="0"/>
      <dgm:spPr/>
    </dgm:pt>
    <dgm:pt modelId="{B8640807-284C-487D-B0DA-8901DF74D09E}" type="pres">
      <dgm:prSet presAssocID="{F2F3BD98-545D-473D-99A8-08D470C52D52}" presName="rootText" presStyleLbl="node1" presStyleIdx="2" presStyleCnt="3"/>
      <dgm:spPr/>
    </dgm:pt>
    <dgm:pt modelId="{E4C3952D-477E-4087-9B33-E2A80E1AF7AA}" type="pres">
      <dgm:prSet presAssocID="{F2F3BD98-545D-473D-99A8-08D470C52D52}" presName="rootConnector" presStyleLbl="node1" presStyleIdx="2" presStyleCnt="3"/>
      <dgm:spPr/>
    </dgm:pt>
    <dgm:pt modelId="{DAAAF759-B602-4165-B5AF-C381F1AB9151}" type="pres">
      <dgm:prSet presAssocID="{F2F3BD98-545D-473D-99A8-08D470C52D52}" presName="childShape" presStyleCnt="0"/>
      <dgm:spPr/>
    </dgm:pt>
    <dgm:pt modelId="{26C2BC30-D435-414B-A114-E0598759E751}" type="pres">
      <dgm:prSet presAssocID="{A8DE0352-A4DE-42C1-955F-FBED0E4E0FFF}" presName="Name13" presStyleLbl="parChTrans1D2" presStyleIdx="2" presStyleCnt="3"/>
      <dgm:spPr/>
    </dgm:pt>
    <dgm:pt modelId="{1626840A-6C01-4EB2-BBB2-B091FE8E2A46}" type="pres">
      <dgm:prSet presAssocID="{60A5F84A-4298-48FC-A2B3-15DEA503639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0E5FB02-2F81-451F-864D-E83AC0973F1B}" srcId="{8F673024-0D95-4B03-B429-BE7ED6B742A6}" destId="{F2F3BD98-545D-473D-99A8-08D470C52D52}" srcOrd="2" destOrd="0" parTransId="{D85DC556-9F3D-4034-83FD-ABF2A67677BB}" sibTransId="{8A08C6E2-BDE1-40F7-8799-036A405F2E33}"/>
    <dgm:cxn modelId="{1E12D80D-4C01-474F-BA70-46327DEBD684}" srcId="{F2F3BD98-545D-473D-99A8-08D470C52D52}" destId="{60A5F84A-4298-48FC-A2B3-15DEA5036393}" srcOrd="0" destOrd="0" parTransId="{A8DE0352-A4DE-42C1-955F-FBED0E4E0FFF}" sibTransId="{7264381C-97CB-4895-A125-C8509ED37BE5}"/>
    <dgm:cxn modelId="{68EAE143-AB1E-4A25-9457-49AEA34A7C95}" type="presOf" srcId="{F2F3BD98-545D-473D-99A8-08D470C52D52}" destId="{B8640807-284C-487D-B0DA-8901DF74D09E}" srcOrd="0" destOrd="0" presId="urn:microsoft.com/office/officeart/2005/8/layout/hierarchy3"/>
    <dgm:cxn modelId="{558DDD67-A4D1-492B-8826-DFB95430382A}" type="presOf" srcId="{FF707EFE-0261-4AD0-89BA-E21BBCB55702}" destId="{DB5E3E5B-0050-4090-845E-708DA939E4EF}" srcOrd="0" destOrd="0" presId="urn:microsoft.com/office/officeart/2005/8/layout/hierarchy3"/>
    <dgm:cxn modelId="{D4BE5368-52DE-4261-87A9-750CFC1B3C80}" type="presOf" srcId="{A8597EF7-B777-4599-8EFC-DDB92E8A562E}" destId="{F35812EA-1E9D-4E41-964C-EBB9601EB245}" srcOrd="1" destOrd="0" presId="urn:microsoft.com/office/officeart/2005/8/layout/hierarchy3"/>
    <dgm:cxn modelId="{748DB14E-0C01-4636-AA46-CAE70ED3C1CD}" type="presOf" srcId="{A8DE0352-A4DE-42C1-955F-FBED0E4E0FFF}" destId="{26C2BC30-D435-414B-A114-E0598759E751}" srcOrd="0" destOrd="0" presId="urn:microsoft.com/office/officeart/2005/8/layout/hierarchy3"/>
    <dgm:cxn modelId="{2F9EF27F-0B7A-4583-A460-9E3EBEA835B6}" srcId="{FF707EFE-0261-4AD0-89BA-E21BBCB55702}" destId="{7EE5C38D-9EAD-4710-97B0-BB7EF3CEAB7F}" srcOrd="0" destOrd="0" parTransId="{EFBE467B-99F3-4443-9A71-7301B7B13F34}" sibTransId="{903CAB82-159F-4A0C-BE57-29C50AAE3D9C}"/>
    <dgm:cxn modelId="{F27C4A97-EA57-4404-ACEC-376587C5F8B6}" srcId="{8F673024-0D95-4B03-B429-BE7ED6B742A6}" destId="{FF707EFE-0261-4AD0-89BA-E21BBCB55702}" srcOrd="1" destOrd="0" parTransId="{C23ABC8F-A945-428E-B7D0-7E001634E306}" sibTransId="{3D30ACBB-1B19-47BE-9316-7003AACA1245}"/>
    <dgm:cxn modelId="{4F9DEE9A-B34A-49DA-BC76-9FD6778033B4}" srcId="{8F673024-0D95-4B03-B429-BE7ED6B742A6}" destId="{A8597EF7-B777-4599-8EFC-DDB92E8A562E}" srcOrd="0" destOrd="0" parTransId="{E01DB7EF-6BF0-4305-8951-21590E314D6D}" sibTransId="{C88B11FE-1CB6-4A76-87CA-3031A15CA168}"/>
    <dgm:cxn modelId="{78ED33A0-EE12-4DD5-9CF5-B1359D58C573}" type="presOf" srcId="{A8597EF7-B777-4599-8EFC-DDB92E8A562E}" destId="{1EAC1C62-A4A7-463E-99A9-8CC032CF3AD7}" srcOrd="0" destOrd="0" presId="urn:microsoft.com/office/officeart/2005/8/layout/hierarchy3"/>
    <dgm:cxn modelId="{69C743A4-0163-4336-959B-465DA5A955C9}" type="presOf" srcId="{9F60C4B4-C189-43E7-A11E-5801607ABEEF}" destId="{D878018E-A6CF-40C3-A277-84D4D338DB4D}" srcOrd="0" destOrd="0" presId="urn:microsoft.com/office/officeart/2005/8/layout/hierarchy3"/>
    <dgm:cxn modelId="{0386E2A7-DFC1-41DE-A6EB-AD3874EBDC5F}" type="presOf" srcId="{F2F3BD98-545D-473D-99A8-08D470C52D52}" destId="{E4C3952D-477E-4087-9B33-E2A80E1AF7AA}" srcOrd="1" destOrd="0" presId="urn:microsoft.com/office/officeart/2005/8/layout/hierarchy3"/>
    <dgm:cxn modelId="{1E6A91AF-8895-4B6D-AC4C-C54F15592162}" srcId="{A8597EF7-B777-4599-8EFC-DDB92E8A562E}" destId="{9F60C4B4-C189-43E7-A11E-5801607ABEEF}" srcOrd="0" destOrd="0" parTransId="{2D0163F9-773D-4526-BACB-F5C80E233B59}" sibTransId="{F028BF7A-35F1-409E-9244-B29ADFC2505E}"/>
    <dgm:cxn modelId="{8762B9AF-9512-4B9E-B975-3FC4E7F09763}" type="presOf" srcId="{7EE5C38D-9EAD-4710-97B0-BB7EF3CEAB7F}" destId="{584D08DB-EDA6-4C20-9318-857F06D8BE35}" srcOrd="0" destOrd="0" presId="urn:microsoft.com/office/officeart/2005/8/layout/hierarchy3"/>
    <dgm:cxn modelId="{C72D95B3-5D81-438A-87F6-2730DB462D2B}" type="presOf" srcId="{EFBE467B-99F3-4443-9A71-7301B7B13F34}" destId="{0F17517E-0D7B-4A57-A2FB-A1301E8C03F5}" srcOrd="0" destOrd="0" presId="urn:microsoft.com/office/officeart/2005/8/layout/hierarchy3"/>
    <dgm:cxn modelId="{F9C549C3-CCF9-47CF-BFEF-D188D08D7BCD}" type="presOf" srcId="{8F673024-0D95-4B03-B429-BE7ED6B742A6}" destId="{7124217A-485F-470D-A131-516C1980656D}" srcOrd="0" destOrd="0" presId="urn:microsoft.com/office/officeart/2005/8/layout/hierarchy3"/>
    <dgm:cxn modelId="{5B4818DC-C614-446A-8E61-E66FC4D0E4BB}" type="presOf" srcId="{2D0163F9-773D-4526-BACB-F5C80E233B59}" destId="{311AE30A-D91E-4699-A702-5C54E45E9DEF}" srcOrd="0" destOrd="0" presId="urn:microsoft.com/office/officeart/2005/8/layout/hierarchy3"/>
    <dgm:cxn modelId="{4E99F4DC-AEF1-4F97-9CA3-0512E4E85C8B}" type="presOf" srcId="{FF707EFE-0261-4AD0-89BA-E21BBCB55702}" destId="{6B530185-7487-4E32-BB83-7C9A3FD0FF14}" srcOrd="1" destOrd="0" presId="urn:microsoft.com/office/officeart/2005/8/layout/hierarchy3"/>
    <dgm:cxn modelId="{659E37EA-66DB-432C-BB1D-B8028C174A52}" type="presOf" srcId="{60A5F84A-4298-48FC-A2B3-15DEA5036393}" destId="{1626840A-6C01-4EB2-BBB2-B091FE8E2A46}" srcOrd="0" destOrd="0" presId="urn:microsoft.com/office/officeart/2005/8/layout/hierarchy3"/>
    <dgm:cxn modelId="{BC3B7C45-95BD-4252-96A9-5E9C21D9D3C2}" type="presParOf" srcId="{7124217A-485F-470D-A131-516C1980656D}" destId="{D51FBB09-B86E-406E-852A-0104EAFA4A6C}" srcOrd="0" destOrd="0" presId="urn:microsoft.com/office/officeart/2005/8/layout/hierarchy3"/>
    <dgm:cxn modelId="{086F957D-1CC8-4A2A-96B4-4A2999DBFDC3}" type="presParOf" srcId="{D51FBB09-B86E-406E-852A-0104EAFA4A6C}" destId="{C6E69849-D1D5-47B9-BA20-0C0814A736A5}" srcOrd="0" destOrd="0" presId="urn:microsoft.com/office/officeart/2005/8/layout/hierarchy3"/>
    <dgm:cxn modelId="{7D25673D-874C-48C6-8E15-03488630BBCA}" type="presParOf" srcId="{C6E69849-D1D5-47B9-BA20-0C0814A736A5}" destId="{1EAC1C62-A4A7-463E-99A9-8CC032CF3AD7}" srcOrd="0" destOrd="0" presId="urn:microsoft.com/office/officeart/2005/8/layout/hierarchy3"/>
    <dgm:cxn modelId="{1BC5442F-4408-4D3D-A51B-12ABDEC5B5FC}" type="presParOf" srcId="{C6E69849-D1D5-47B9-BA20-0C0814A736A5}" destId="{F35812EA-1E9D-4E41-964C-EBB9601EB245}" srcOrd="1" destOrd="0" presId="urn:microsoft.com/office/officeart/2005/8/layout/hierarchy3"/>
    <dgm:cxn modelId="{9D8FF40E-D389-4FA6-AD6E-AEFB12D01C80}" type="presParOf" srcId="{D51FBB09-B86E-406E-852A-0104EAFA4A6C}" destId="{DA395A7B-813F-4CBA-89A5-6F823D934143}" srcOrd="1" destOrd="0" presId="urn:microsoft.com/office/officeart/2005/8/layout/hierarchy3"/>
    <dgm:cxn modelId="{D1C4C9DE-9982-4E93-86D7-1A20D614E3C0}" type="presParOf" srcId="{DA395A7B-813F-4CBA-89A5-6F823D934143}" destId="{311AE30A-D91E-4699-A702-5C54E45E9DEF}" srcOrd="0" destOrd="0" presId="urn:microsoft.com/office/officeart/2005/8/layout/hierarchy3"/>
    <dgm:cxn modelId="{FF44925B-2F85-4AFF-9C58-B95B72F3CD6B}" type="presParOf" srcId="{DA395A7B-813F-4CBA-89A5-6F823D934143}" destId="{D878018E-A6CF-40C3-A277-84D4D338DB4D}" srcOrd="1" destOrd="0" presId="urn:microsoft.com/office/officeart/2005/8/layout/hierarchy3"/>
    <dgm:cxn modelId="{A38E0492-65ED-43CC-9848-546C3C9E4C03}" type="presParOf" srcId="{7124217A-485F-470D-A131-516C1980656D}" destId="{4D6B66F5-5A2D-4B6E-933D-BAD19AD1FF26}" srcOrd="1" destOrd="0" presId="urn:microsoft.com/office/officeart/2005/8/layout/hierarchy3"/>
    <dgm:cxn modelId="{FDD34D8B-0F46-4562-96BA-ED83A4114FBD}" type="presParOf" srcId="{4D6B66F5-5A2D-4B6E-933D-BAD19AD1FF26}" destId="{945D178C-C96A-4478-8803-98CF548CBE5E}" srcOrd="0" destOrd="0" presId="urn:microsoft.com/office/officeart/2005/8/layout/hierarchy3"/>
    <dgm:cxn modelId="{1FF324DE-2575-4FBB-A28F-AB5DA5F7DBBF}" type="presParOf" srcId="{945D178C-C96A-4478-8803-98CF548CBE5E}" destId="{DB5E3E5B-0050-4090-845E-708DA939E4EF}" srcOrd="0" destOrd="0" presId="urn:microsoft.com/office/officeart/2005/8/layout/hierarchy3"/>
    <dgm:cxn modelId="{62A9B555-CA10-4AEE-A2E4-5958B3D0128A}" type="presParOf" srcId="{945D178C-C96A-4478-8803-98CF548CBE5E}" destId="{6B530185-7487-4E32-BB83-7C9A3FD0FF14}" srcOrd="1" destOrd="0" presId="urn:microsoft.com/office/officeart/2005/8/layout/hierarchy3"/>
    <dgm:cxn modelId="{6C7EA5F2-DEE5-4B4E-AB6F-4DEF261DF5F2}" type="presParOf" srcId="{4D6B66F5-5A2D-4B6E-933D-BAD19AD1FF26}" destId="{FDF4340B-0D51-4AFE-A8AC-71DC1E9891C7}" srcOrd="1" destOrd="0" presId="urn:microsoft.com/office/officeart/2005/8/layout/hierarchy3"/>
    <dgm:cxn modelId="{F9F6558A-2C81-4347-8846-1B3BE204E7A6}" type="presParOf" srcId="{FDF4340B-0D51-4AFE-A8AC-71DC1E9891C7}" destId="{0F17517E-0D7B-4A57-A2FB-A1301E8C03F5}" srcOrd="0" destOrd="0" presId="urn:microsoft.com/office/officeart/2005/8/layout/hierarchy3"/>
    <dgm:cxn modelId="{5C30C4EC-21AA-427E-91DF-199970EEE5AE}" type="presParOf" srcId="{FDF4340B-0D51-4AFE-A8AC-71DC1E9891C7}" destId="{584D08DB-EDA6-4C20-9318-857F06D8BE35}" srcOrd="1" destOrd="0" presId="urn:microsoft.com/office/officeart/2005/8/layout/hierarchy3"/>
    <dgm:cxn modelId="{153247E1-4FAC-4C28-8C3E-B589EF97BBE7}" type="presParOf" srcId="{7124217A-485F-470D-A131-516C1980656D}" destId="{57616395-541E-4950-84B9-D37239822833}" srcOrd="2" destOrd="0" presId="urn:microsoft.com/office/officeart/2005/8/layout/hierarchy3"/>
    <dgm:cxn modelId="{21ADD652-8ED2-4A44-B2CD-B70598E066EC}" type="presParOf" srcId="{57616395-541E-4950-84B9-D37239822833}" destId="{1C4D953A-1DAC-4986-838C-1C17449A8290}" srcOrd="0" destOrd="0" presId="urn:microsoft.com/office/officeart/2005/8/layout/hierarchy3"/>
    <dgm:cxn modelId="{00E5FB46-3A95-4930-B1A6-CCDFE84A178C}" type="presParOf" srcId="{1C4D953A-1DAC-4986-838C-1C17449A8290}" destId="{B8640807-284C-487D-B0DA-8901DF74D09E}" srcOrd="0" destOrd="0" presId="urn:microsoft.com/office/officeart/2005/8/layout/hierarchy3"/>
    <dgm:cxn modelId="{7B0BC9CB-7635-431B-969F-A3AC19B3A654}" type="presParOf" srcId="{1C4D953A-1DAC-4986-838C-1C17449A8290}" destId="{E4C3952D-477E-4087-9B33-E2A80E1AF7AA}" srcOrd="1" destOrd="0" presId="urn:microsoft.com/office/officeart/2005/8/layout/hierarchy3"/>
    <dgm:cxn modelId="{295BDAE1-D047-4A6D-A2BB-B71256E19E74}" type="presParOf" srcId="{57616395-541E-4950-84B9-D37239822833}" destId="{DAAAF759-B602-4165-B5AF-C381F1AB9151}" srcOrd="1" destOrd="0" presId="urn:microsoft.com/office/officeart/2005/8/layout/hierarchy3"/>
    <dgm:cxn modelId="{9D5DE87D-17B3-4731-93D5-5AED7C812D21}" type="presParOf" srcId="{DAAAF759-B602-4165-B5AF-C381F1AB9151}" destId="{26C2BC30-D435-414B-A114-E0598759E751}" srcOrd="0" destOrd="0" presId="urn:microsoft.com/office/officeart/2005/8/layout/hierarchy3"/>
    <dgm:cxn modelId="{56BFE094-6746-47BE-8A24-9862A57EC3D9}" type="presParOf" srcId="{DAAAF759-B602-4165-B5AF-C381F1AB9151}" destId="{1626840A-6C01-4EB2-BBB2-B091FE8E2A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A784B0-51F7-446C-A950-7BC1473FECEE}" type="doc">
      <dgm:prSet loTypeId="urn:microsoft.com/office/officeart/2005/8/layout/vList5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8585E6AA-79C2-48FE-9298-841BF716A21A}">
      <dgm:prSet/>
      <dgm:spPr/>
      <dgm:t>
        <a:bodyPr/>
        <a:lstStyle/>
        <a:p>
          <a:r>
            <a:rPr lang="en-US" i="1"/>
            <a:t>public class Tests : IDisposable</a:t>
          </a:r>
          <a:endParaRPr lang="en-US"/>
        </a:p>
      </dgm:t>
    </dgm:pt>
    <dgm:pt modelId="{17103112-3C34-428E-9CC7-C2860AAC450A}" type="parTrans" cxnId="{0EA9584A-56C3-4868-A2F2-2FA4E10F2D0E}">
      <dgm:prSet/>
      <dgm:spPr/>
      <dgm:t>
        <a:bodyPr/>
        <a:lstStyle/>
        <a:p>
          <a:endParaRPr lang="en-US"/>
        </a:p>
      </dgm:t>
    </dgm:pt>
    <dgm:pt modelId="{10285268-C7F6-4CE6-ABDF-C9B4DBB21417}" type="sibTrans" cxnId="{0EA9584A-56C3-4868-A2F2-2FA4E10F2D0E}">
      <dgm:prSet/>
      <dgm:spPr/>
      <dgm:t>
        <a:bodyPr/>
        <a:lstStyle/>
        <a:p>
          <a:endParaRPr lang="en-US"/>
        </a:p>
      </dgm:t>
    </dgm:pt>
    <dgm:pt modelId="{4FB357E8-1230-43C5-A641-D7D49F50C3FE}">
      <dgm:prSet/>
      <dgm:spPr/>
      <dgm:t>
        <a:bodyPr/>
        <a:lstStyle/>
        <a:p>
          <a:r>
            <a:rPr lang="en-US" i="1"/>
            <a:t>{</a:t>
          </a:r>
          <a:endParaRPr lang="en-US"/>
        </a:p>
      </dgm:t>
    </dgm:pt>
    <dgm:pt modelId="{F5AE3B85-AAEC-4EF7-A6E6-B2D9F5DD74BF}" type="parTrans" cxnId="{5F9E7C73-1422-4F2D-9749-FD1A30DE610E}">
      <dgm:prSet/>
      <dgm:spPr/>
      <dgm:t>
        <a:bodyPr/>
        <a:lstStyle/>
        <a:p>
          <a:endParaRPr lang="en-US"/>
        </a:p>
      </dgm:t>
    </dgm:pt>
    <dgm:pt modelId="{1ACB30BD-CA8E-4AEC-8E74-1FC34AA25D49}" type="sibTrans" cxnId="{5F9E7C73-1422-4F2D-9749-FD1A30DE610E}">
      <dgm:prSet/>
      <dgm:spPr/>
      <dgm:t>
        <a:bodyPr/>
        <a:lstStyle/>
        <a:p>
          <a:endParaRPr lang="en-US"/>
        </a:p>
      </dgm:t>
    </dgm:pt>
    <dgm:pt modelId="{98DC115D-9F41-42D4-85D9-90B204CA8691}">
      <dgm:prSet/>
      <dgm:spPr/>
      <dgm:t>
        <a:bodyPr/>
        <a:lstStyle/>
        <a:p>
          <a:r>
            <a:rPr lang="en-US" i="1"/>
            <a:t>public IWebDriver driver;</a:t>
          </a:r>
          <a:endParaRPr lang="en-US"/>
        </a:p>
      </dgm:t>
    </dgm:pt>
    <dgm:pt modelId="{7B9BCA1D-1955-4EB3-B8BF-42E8E67E8FF8}" type="parTrans" cxnId="{B8A78202-E049-49D9-ADC3-2CF1B0BEBAAB}">
      <dgm:prSet/>
      <dgm:spPr/>
      <dgm:t>
        <a:bodyPr/>
        <a:lstStyle/>
        <a:p>
          <a:endParaRPr lang="en-US"/>
        </a:p>
      </dgm:t>
    </dgm:pt>
    <dgm:pt modelId="{9FBB30CC-E75F-4E94-BF4E-794A2EF22F12}" type="sibTrans" cxnId="{B8A78202-E049-49D9-ADC3-2CF1B0BEBAAB}">
      <dgm:prSet/>
      <dgm:spPr/>
      <dgm:t>
        <a:bodyPr/>
        <a:lstStyle/>
        <a:p>
          <a:endParaRPr lang="en-US"/>
        </a:p>
      </dgm:t>
    </dgm:pt>
    <dgm:pt modelId="{4FE72B2A-EF07-46D5-B64E-2959C4433494}">
      <dgm:prSet/>
      <dgm:spPr/>
      <dgm:t>
        <a:bodyPr/>
        <a:lstStyle/>
        <a:p>
          <a:r>
            <a:rPr lang="en-US" i="1"/>
            <a:t>public Tests() {</a:t>
          </a:r>
          <a:endParaRPr lang="en-US"/>
        </a:p>
      </dgm:t>
    </dgm:pt>
    <dgm:pt modelId="{E78A9307-BFBD-4118-A54B-C3789A428C46}" type="parTrans" cxnId="{B90689D9-C1E6-49D6-9E13-E97450C877C3}">
      <dgm:prSet/>
      <dgm:spPr/>
      <dgm:t>
        <a:bodyPr/>
        <a:lstStyle/>
        <a:p>
          <a:endParaRPr lang="en-US"/>
        </a:p>
      </dgm:t>
    </dgm:pt>
    <dgm:pt modelId="{25EEED46-07D1-4B64-A21E-FFE4FD73104C}" type="sibTrans" cxnId="{B90689D9-C1E6-49D6-9E13-E97450C877C3}">
      <dgm:prSet/>
      <dgm:spPr/>
      <dgm:t>
        <a:bodyPr/>
        <a:lstStyle/>
        <a:p>
          <a:endParaRPr lang="en-US"/>
        </a:p>
      </dgm:t>
    </dgm:pt>
    <dgm:pt modelId="{17C6601E-2AF9-4A67-9754-FE07467A7F41}">
      <dgm:prSet/>
      <dgm:spPr/>
      <dgm:t>
        <a:bodyPr/>
        <a:lstStyle/>
        <a:p>
          <a:r>
            <a:rPr lang="en-US" i="1"/>
            <a:t>try{</a:t>
          </a:r>
          <a:endParaRPr lang="en-US"/>
        </a:p>
      </dgm:t>
    </dgm:pt>
    <dgm:pt modelId="{FFA01DBD-A165-4F6E-84C9-35506F1FC350}" type="parTrans" cxnId="{F0BAC621-B6F7-40B7-A8AD-A3EE259A35B7}">
      <dgm:prSet/>
      <dgm:spPr/>
      <dgm:t>
        <a:bodyPr/>
        <a:lstStyle/>
        <a:p>
          <a:endParaRPr lang="en-US"/>
        </a:p>
      </dgm:t>
    </dgm:pt>
    <dgm:pt modelId="{5D263A3E-555F-4AE3-BE78-6D8CDDDB6BA2}" type="sibTrans" cxnId="{F0BAC621-B6F7-40B7-A8AD-A3EE259A35B7}">
      <dgm:prSet/>
      <dgm:spPr/>
      <dgm:t>
        <a:bodyPr/>
        <a:lstStyle/>
        <a:p>
          <a:endParaRPr lang="en-US"/>
        </a:p>
      </dgm:t>
    </dgm:pt>
    <dgm:pt modelId="{600E84DC-23D2-46B1-85AF-D971742FDC46}">
      <dgm:prSet/>
      <dgm:spPr/>
      <dgm:t>
        <a:bodyPr/>
        <a:lstStyle/>
        <a:p>
          <a:r>
            <a:rPr lang="en-US" i="1"/>
            <a:t>driver = new ChromeDriver();</a:t>
          </a:r>
          <a:endParaRPr lang="en-US"/>
        </a:p>
      </dgm:t>
    </dgm:pt>
    <dgm:pt modelId="{63F6017F-D91D-4F04-A65E-FD7D64666845}" type="parTrans" cxnId="{70C4023F-725A-485A-AA90-2DEAD5CD3C36}">
      <dgm:prSet/>
      <dgm:spPr/>
      <dgm:t>
        <a:bodyPr/>
        <a:lstStyle/>
        <a:p>
          <a:endParaRPr lang="en-US"/>
        </a:p>
      </dgm:t>
    </dgm:pt>
    <dgm:pt modelId="{338D85D3-4ACC-40FF-9B4A-1048E30D725D}" type="sibTrans" cxnId="{70C4023F-725A-485A-AA90-2DEAD5CD3C36}">
      <dgm:prSet/>
      <dgm:spPr/>
      <dgm:t>
        <a:bodyPr/>
        <a:lstStyle/>
        <a:p>
          <a:endParaRPr lang="en-US"/>
        </a:p>
      </dgm:t>
    </dgm:pt>
    <dgm:pt modelId="{894C0236-3702-46E4-8BD0-D91FDD363988}">
      <dgm:prSet/>
      <dgm:spPr/>
      <dgm:t>
        <a:bodyPr/>
        <a:lstStyle/>
        <a:p>
          <a:r>
            <a:rPr lang="en-US" i="1"/>
            <a:t>}</a:t>
          </a:r>
          <a:endParaRPr lang="en-US"/>
        </a:p>
      </dgm:t>
    </dgm:pt>
    <dgm:pt modelId="{FB0A2B8D-F48D-4771-A4CD-BCE73CC3DCF2}" type="parTrans" cxnId="{BE16D8CE-9D5F-41BE-AF11-534EF56CAA59}">
      <dgm:prSet/>
      <dgm:spPr/>
      <dgm:t>
        <a:bodyPr/>
        <a:lstStyle/>
        <a:p>
          <a:endParaRPr lang="en-US"/>
        </a:p>
      </dgm:t>
    </dgm:pt>
    <dgm:pt modelId="{9E290082-E5B5-4A43-A233-DAAAFFC6D212}" type="sibTrans" cxnId="{BE16D8CE-9D5F-41BE-AF11-534EF56CAA59}">
      <dgm:prSet/>
      <dgm:spPr/>
      <dgm:t>
        <a:bodyPr/>
        <a:lstStyle/>
        <a:p>
          <a:endParaRPr lang="en-US"/>
        </a:p>
      </dgm:t>
    </dgm:pt>
    <dgm:pt modelId="{2C0A500E-882E-4D77-89C2-D1C2B5A0507C}">
      <dgm:prSet/>
      <dgm:spPr/>
      <dgm:t>
        <a:bodyPr/>
        <a:lstStyle/>
        <a:p>
          <a:r>
            <a:rPr lang="en-US" i="1"/>
            <a:t>catch (Exception e) {</a:t>
          </a:r>
          <a:endParaRPr lang="en-US"/>
        </a:p>
      </dgm:t>
    </dgm:pt>
    <dgm:pt modelId="{09817715-C8ED-40DE-B500-0F403FBEE3A3}" type="parTrans" cxnId="{41393D31-1072-4B5B-8C76-854D2B94AF93}">
      <dgm:prSet/>
      <dgm:spPr/>
      <dgm:t>
        <a:bodyPr/>
        <a:lstStyle/>
        <a:p>
          <a:endParaRPr lang="en-US"/>
        </a:p>
      </dgm:t>
    </dgm:pt>
    <dgm:pt modelId="{E7B25AF5-0E0A-43CE-85D8-267C18DF9F81}" type="sibTrans" cxnId="{41393D31-1072-4B5B-8C76-854D2B94AF93}">
      <dgm:prSet/>
      <dgm:spPr/>
      <dgm:t>
        <a:bodyPr/>
        <a:lstStyle/>
        <a:p>
          <a:endParaRPr lang="en-US"/>
        </a:p>
      </dgm:t>
    </dgm:pt>
    <dgm:pt modelId="{50C9A723-BCDD-49B9-9EE5-968D2FD16423}">
      <dgm:prSet/>
      <dgm:spPr/>
      <dgm:t>
        <a:bodyPr/>
        <a:lstStyle/>
        <a:p>
          <a:r>
            <a:rPr lang="en-US" i="1"/>
            <a:t>Console.WriteLine("exception" +e);</a:t>
          </a:r>
          <a:endParaRPr lang="en-US"/>
        </a:p>
      </dgm:t>
    </dgm:pt>
    <dgm:pt modelId="{0CAC4175-BEDC-4C0E-9E60-CE4D88132604}" type="parTrans" cxnId="{CE25880F-1659-4689-8DC2-F1B5A7D52891}">
      <dgm:prSet/>
      <dgm:spPr/>
      <dgm:t>
        <a:bodyPr/>
        <a:lstStyle/>
        <a:p>
          <a:endParaRPr lang="en-US"/>
        </a:p>
      </dgm:t>
    </dgm:pt>
    <dgm:pt modelId="{6FD8E5B4-238A-4821-BA1A-04777C700600}" type="sibTrans" cxnId="{CE25880F-1659-4689-8DC2-F1B5A7D52891}">
      <dgm:prSet/>
      <dgm:spPr/>
      <dgm:t>
        <a:bodyPr/>
        <a:lstStyle/>
        <a:p>
          <a:endParaRPr lang="en-US"/>
        </a:p>
      </dgm:t>
    </dgm:pt>
    <dgm:pt modelId="{7819F8B7-10E0-44A4-960C-A527F8707BF3}">
      <dgm:prSet/>
      <dgm:spPr/>
      <dgm:t>
        <a:bodyPr/>
        <a:lstStyle/>
        <a:p>
          <a:r>
            <a:rPr lang="en-US" i="1"/>
            <a:t>}</a:t>
          </a:r>
          <a:endParaRPr lang="en-US"/>
        </a:p>
      </dgm:t>
    </dgm:pt>
    <dgm:pt modelId="{46CD81EF-98A8-438A-B975-445E88C06068}" type="parTrans" cxnId="{0CECE061-A8F5-4218-B6FC-FDABB0B09DAC}">
      <dgm:prSet/>
      <dgm:spPr/>
      <dgm:t>
        <a:bodyPr/>
        <a:lstStyle/>
        <a:p>
          <a:endParaRPr lang="en-US"/>
        </a:p>
      </dgm:t>
    </dgm:pt>
    <dgm:pt modelId="{59BBDA1D-841D-4168-BBA3-DE1C101AEFE2}" type="sibTrans" cxnId="{0CECE061-A8F5-4218-B6FC-FDABB0B09DAC}">
      <dgm:prSet/>
      <dgm:spPr/>
      <dgm:t>
        <a:bodyPr/>
        <a:lstStyle/>
        <a:p>
          <a:endParaRPr lang="en-US"/>
        </a:p>
      </dgm:t>
    </dgm:pt>
    <dgm:pt modelId="{141219B2-B40C-4426-908A-57D8D2B4724F}">
      <dgm:prSet/>
      <dgm:spPr/>
      <dgm:t>
        <a:bodyPr/>
        <a:lstStyle/>
        <a:p>
          <a:r>
            <a:rPr lang="en-US" i="1"/>
            <a:t>}</a:t>
          </a:r>
          <a:endParaRPr lang="en-US"/>
        </a:p>
      </dgm:t>
    </dgm:pt>
    <dgm:pt modelId="{C5363FA7-EC14-43A9-B5D9-13AFED8B91CF}" type="parTrans" cxnId="{A914C1F6-368C-468C-A0F9-0B32E65ECD42}">
      <dgm:prSet/>
      <dgm:spPr/>
      <dgm:t>
        <a:bodyPr/>
        <a:lstStyle/>
        <a:p>
          <a:endParaRPr lang="en-US"/>
        </a:p>
      </dgm:t>
    </dgm:pt>
    <dgm:pt modelId="{56AEEC9B-2A88-4865-841A-A6594C795458}" type="sibTrans" cxnId="{A914C1F6-368C-468C-A0F9-0B32E65ECD42}">
      <dgm:prSet/>
      <dgm:spPr/>
      <dgm:t>
        <a:bodyPr/>
        <a:lstStyle/>
        <a:p>
          <a:endParaRPr lang="en-US"/>
        </a:p>
      </dgm:t>
    </dgm:pt>
    <dgm:pt modelId="{53346E1C-6A66-4950-9F7F-452AB9958B63}" type="pres">
      <dgm:prSet presAssocID="{EAA784B0-51F7-446C-A950-7BC1473FECEE}" presName="Name0" presStyleCnt="0">
        <dgm:presLayoutVars>
          <dgm:dir/>
          <dgm:animLvl val="lvl"/>
          <dgm:resizeHandles val="exact"/>
        </dgm:presLayoutVars>
      </dgm:prSet>
      <dgm:spPr/>
    </dgm:pt>
    <dgm:pt modelId="{33F62539-E808-498C-BA75-F01A08C5E207}" type="pres">
      <dgm:prSet presAssocID="{8585E6AA-79C2-48FE-9298-841BF716A21A}" presName="linNode" presStyleCnt="0"/>
      <dgm:spPr/>
    </dgm:pt>
    <dgm:pt modelId="{419DEF56-B6CD-44C3-855D-CDAB47E06C92}" type="pres">
      <dgm:prSet presAssocID="{8585E6AA-79C2-48FE-9298-841BF716A21A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B5270D97-F97C-47C4-A5E4-DD877439217C}" type="pres">
      <dgm:prSet presAssocID="{10285268-C7F6-4CE6-ABDF-C9B4DBB21417}" presName="sp" presStyleCnt="0"/>
      <dgm:spPr/>
    </dgm:pt>
    <dgm:pt modelId="{F544AE5E-C6CE-4926-9213-77B9DA18B518}" type="pres">
      <dgm:prSet presAssocID="{4FB357E8-1230-43C5-A641-D7D49F50C3FE}" presName="linNode" presStyleCnt="0"/>
      <dgm:spPr/>
    </dgm:pt>
    <dgm:pt modelId="{AFB548E5-7308-40F0-B0A2-40916F44FB2D}" type="pres">
      <dgm:prSet presAssocID="{4FB357E8-1230-43C5-A641-D7D49F50C3FE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4E00CD48-248B-4DAF-A762-06945241BD10}" type="pres">
      <dgm:prSet presAssocID="{1ACB30BD-CA8E-4AEC-8E74-1FC34AA25D49}" presName="sp" presStyleCnt="0"/>
      <dgm:spPr/>
    </dgm:pt>
    <dgm:pt modelId="{429A4479-94E2-4196-8CF0-E8839E743F6B}" type="pres">
      <dgm:prSet presAssocID="{98DC115D-9F41-42D4-85D9-90B204CA8691}" presName="linNode" presStyleCnt="0"/>
      <dgm:spPr/>
    </dgm:pt>
    <dgm:pt modelId="{A522BC4A-5C76-4339-9B0C-241E6A1D1A6B}" type="pres">
      <dgm:prSet presAssocID="{98DC115D-9F41-42D4-85D9-90B204CA8691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02E0BDA4-0556-49EB-AC46-80B743D97BD0}" type="pres">
      <dgm:prSet presAssocID="{9FBB30CC-E75F-4E94-BF4E-794A2EF22F12}" presName="sp" presStyleCnt="0"/>
      <dgm:spPr/>
    </dgm:pt>
    <dgm:pt modelId="{04C3516E-1564-40F0-8701-94EDBE58A431}" type="pres">
      <dgm:prSet presAssocID="{4FE72B2A-EF07-46D5-B64E-2959C4433494}" presName="linNode" presStyleCnt="0"/>
      <dgm:spPr/>
    </dgm:pt>
    <dgm:pt modelId="{02E143BE-93C5-489F-A102-D1B7AB36653D}" type="pres">
      <dgm:prSet presAssocID="{4FE72B2A-EF07-46D5-B64E-2959C4433494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B36A508D-5E4A-4046-8FFB-D66375FB498E}" type="pres">
      <dgm:prSet presAssocID="{25EEED46-07D1-4B64-A21E-FFE4FD73104C}" presName="sp" presStyleCnt="0"/>
      <dgm:spPr/>
    </dgm:pt>
    <dgm:pt modelId="{89FF4961-893B-4637-9047-26700826E58A}" type="pres">
      <dgm:prSet presAssocID="{17C6601E-2AF9-4A67-9754-FE07467A7F41}" presName="linNode" presStyleCnt="0"/>
      <dgm:spPr/>
    </dgm:pt>
    <dgm:pt modelId="{E6DEF529-9C4A-4A3D-8BA3-C944A8BBB628}" type="pres">
      <dgm:prSet presAssocID="{17C6601E-2AF9-4A67-9754-FE07467A7F41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5192E072-C660-4580-810E-C28E6F034ED8}" type="pres">
      <dgm:prSet presAssocID="{5D263A3E-555F-4AE3-BE78-6D8CDDDB6BA2}" presName="sp" presStyleCnt="0"/>
      <dgm:spPr/>
    </dgm:pt>
    <dgm:pt modelId="{B2A7D767-AEB5-4211-9D11-CBC7019186A5}" type="pres">
      <dgm:prSet presAssocID="{600E84DC-23D2-46B1-85AF-D971742FDC46}" presName="linNode" presStyleCnt="0"/>
      <dgm:spPr/>
    </dgm:pt>
    <dgm:pt modelId="{19EBE0BF-C0A2-4ED5-93AD-2B9BDE82A668}" type="pres">
      <dgm:prSet presAssocID="{600E84DC-23D2-46B1-85AF-D971742FDC46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3A712C9C-93A9-45DF-9EC1-EF62FD9E010D}" type="pres">
      <dgm:prSet presAssocID="{338D85D3-4ACC-40FF-9B4A-1048E30D725D}" presName="sp" presStyleCnt="0"/>
      <dgm:spPr/>
    </dgm:pt>
    <dgm:pt modelId="{98CB2BCE-8614-4E58-98CB-26454BA3D46F}" type="pres">
      <dgm:prSet presAssocID="{894C0236-3702-46E4-8BD0-D91FDD363988}" presName="linNode" presStyleCnt="0"/>
      <dgm:spPr/>
    </dgm:pt>
    <dgm:pt modelId="{E5EC93C6-BF09-410C-A5EF-4A1265756435}" type="pres">
      <dgm:prSet presAssocID="{894C0236-3702-46E4-8BD0-D91FDD363988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95D357B6-344E-4432-A9CD-1D9CEC6BCBD3}" type="pres">
      <dgm:prSet presAssocID="{9E290082-E5B5-4A43-A233-DAAAFFC6D212}" presName="sp" presStyleCnt="0"/>
      <dgm:spPr/>
    </dgm:pt>
    <dgm:pt modelId="{5C8CFF82-9C5E-4F34-A6CC-4D7438A5D623}" type="pres">
      <dgm:prSet presAssocID="{2C0A500E-882E-4D77-89C2-D1C2B5A0507C}" presName="linNode" presStyleCnt="0"/>
      <dgm:spPr/>
    </dgm:pt>
    <dgm:pt modelId="{87C05AED-1758-4C27-8636-03CCE2228733}" type="pres">
      <dgm:prSet presAssocID="{2C0A500E-882E-4D77-89C2-D1C2B5A0507C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6D674023-24FD-4808-A13E-C00F27F5B0BC}" type="pres">
      <dgm:prSet presAssocID="{E7B25AF5-0E0A-43CE-85D8-267C18DF9F81}" presName="sp" presStyleCnt="0"/>
      <dgm:spPr/>
    </dgm:pt>
    <dgm:pt modelId="{4FBF53CD-898C-40FF-BA17-A0EDFCFC610C}" type="pres">
      <dgm:prSet presAssocID="{50C9A723-BCDD-49B9-9EE5-968D2FD16423}" presName="linNode" presStyleCnt="0"/>
      <dgm:spPr/>
    </dgm:pt>
    <dgm:pt modelId="{4754B9E9-63E9-4465-AEE6-0F7AB275CA14}" type="pres">
      <dgm:prSet presAssocID="{50C9A723-BCDD-49B9-9EE5-968D2FD16423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E5FF480E-3BED-4A64-A8DC-2C81A2988BD0}" type="pres">
      <dgm:prSet presAssocID="{6FD8E5B4-238A-4821-BA1A-04777C700600}" presName="sp" presStyleCnt="0"/>
      <dgm:spPr/>
    </dgm:pt>
    <dgm:pt modelId="{B1C64C05-EDFE-4140-A1B0-13162A401E1E}" type="pres">
      <dgm:prSet presAssocID="{7819F8B7-10E0-44A4-960C-A527F8707BF3}" presName="linNode" presStyleCnt="0"/>
      <dgm:spPr/>
    </dgm:pt>
    <dgm:pt modelId="{8E9DFF30-471F-4057-98B6-7221E08EACF5}" type="pres">
      <dgm:prSet presAssocID="{7819F8B7-10E0-44A4-960C-A527F8707BF3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84B72516-3766-45A5-BF8B-98099E07205C}" type="pres">
      <dgm:prSet presAssocID="{59BBDA1D-841D-4168-BBA3-DE1C101AEFE2}" presName="sp" presStyleCnt="0"/>
      <dgm:spPr/>
    </dgm:pt>
    <dgm:pt modelId="{4EC2768C-A5B2-404C-A7D2-61F224769377}" type="pres">
      <dgm:prSet presAssocID="{141219B2-B40C-4426-908A-57D8D2B4724F}" presName="linNode" presStyleCnt="0"/>
      <dgm:spPr/>
    </dgm:pt>
    <dgm:pt modelId="{570CADF0-7121-461D-871A-2427875256FA}" type="pres">
      <dgm:prSet presAssocID="{141219B2-B40C-4426-908A-57D8D2B4724F}" presName="parentText" presStyleLbl="node1" presStyleIdx="10" presStyleCnt="11">
        <dgm:presLayoutVars>
          <dgm:chMax val="1"/>
          <dgm:bulletEnabled val="1"/>
        </dgm:presLayoutVars>
      </dgm:prSet>
      <dgm:spPr/>
    </dgm:pt>
  </dgm:ptLst>
  <dgm:cxnLst>
    <dgm:cxn modelId="{B8A78202-E049-49D9-ADC3-2CF1B0BEBAAB}" srcId="{EAA784B0-51F7-446C-A950-7BC1473FECEE}" destId="{98DC115D-9F41-42D4-85D9-90B204CA8691}" srcOrd="2" destOrd="0" parTransId="{7B9BCA1D-1955-4EB3-B8BF-42E8E67E8FF8}" sibTransId="{9FBB30CC-E75F-4E94-BF4E-794A2EF22F12}"/>
    <dgm:cxn modelId="{5836C006-C951-4438-8327-A0182B3A973F}" type="presOf" srcId="{894C0236-3702-46E4-8BD0-D91FDD363988}" destId="{E5EC93C6-BF09-410C-A5EF-4A1265756435}" srcOrd="0" destOrd="0" presId="urn:microsoft.com/office/officeart/2005/8/layout/vList5"/>
    <dgm:cxn modelId="{D2BEAF08-9CD6-4B6D-9D26-D72D3E86B4CE}" type="presOf" srcId="{600E84DC-23D2-46B1-85AF-D971742FDC46}" destId="{19EBE0BF-C0A2-4ED5-93AD-2B9BDE82A668}" srcOrd="0" destOrd="0" presId="urn:microsoft.com/office/officeart/2005/8/layout/vList5"/>
    <dgm:cxn modelId="{CE25880F-1659-4689-8DC2-F1B5A7D52891}" srcId="{EAA784B0-51F7-446C-A950-7BC1473FECEE}" destId="{50C9A723-BCDD-49B9-9EE5-968D2FD16423}" srcOrd="8" destOrd="0" parTransId="{0CAC4175-BEDC-4C0E-9E60-CE4D88132604}" sibTransId="{6FD8E5B4-238A-4821-BA1A-04777C700600}"/>
    <dgm:cxn modelId="{F0BAC621-B6F7-40B7-A8AD-A3EE259A35B7}" srcId="{EAA784B0-51F7-446C-A950-7BC1473FECEE}" destId="{17C6601E-2AF9-4A67-9754-FE07467A7F41}" srcOrd="4" destOrd="0" parTransId="{FFA01DBD-A165-4F6E-84C9-35506F1FC350}" sibTransId="{5D263A3E-555F-4AE3-BE78-6D8CDDDB6BA2}"/>
    <dgm:cxn modelId="{41393D31-1072-4B5B-8C76-854D2B94AF93}" srcId="{EAA784B0-51F7-446C-A950-7BC1473FECEE}" destId="{2C0A500E-882E-4D77-89C2-D1C2B5A0507C}" srcOrd="7" destOrd="0" parTransId="{09817715-C8ED-40DE-B500-0F403FBEE3A3}" sibTransId="{E7B25AF5-0E0A-43CE-85D8-267C18DF9F81}"/>
    <dgm:cxn modelId="{9C42A039-6141-4380-AD38-CEF750ECB536}" type="presOf" srcId="{98DC115D-9F41-42D4-85D9-90B204CA8691}" destId="{A522BC4A-5C76-4339-9B0C-241E6A1D1A6B}" srcOrd="0" destOrd="0" presId="urn:microsoft.com/office/officeart/2005/8/layout/vList5"/>
    <dgm:cxn modelId="{70C4023F-725A-485A-AA90-2DEAD5CD3C36}" srcId="{EAA784B0-51F7-446C-A950-7BC1473FECEE}" destId="{600E84DC-23D2-46B1-85AF-D971742FDC46}" srcOrd="5" destOrd="0" parTransId="{63F6017F-D91D-4F04-A65E-FD7D64666845}" sibTransId="{338D85D3-4ACC-40FF-9B4A-1048E30D725D}"/>
    <dgm:cxn modelId="{7747D740-BBF7-45B6-825F-7109E865ACD8}" type="presOf" srcId="{4FB357E8-1230-43C5-A641-D7D49F50C3FE}" destId="{AFB548E5-7308-40F0-B0A2-40916F44FB2D}" srcOrd="0" destOrd="0" presId="urn:microsoft.com/office/officeart/2005/8/layout/vList5"/>
    <dgm:cxn modelId="{0CECE061-A8F5-4218-B6FC-FDABB0B09DAC}" srcId="{EAA784B0-51F7-446C-A950-7BC1473FECEE}" destId="{7819F8B7-10E0-44A4-960C-A527F8707BF3}" srcOrd="9" destOrd="0" parTransId="{46CD81EF-98A8-438A-B975-445E88C06068}" sibTransId="{59BBDA1D-841D-4168-BBA3-DE1C101AEFE2}"/>
    <dgm:cxn modelId="{C0A5C049-5D7D-49D7-AE66-769F37F87324}" type="presOf" srcId="{141219B2-B40C-4426-908A-57D8D2B4724F}" destId="{570CADF0-7121-461D-871A-2427875256FA}" srcOrd="0" destOrd="0" presId="urn:microsoft.com/office/officeart/2005/8/layout/vList5"/>
    <dgm:cxn modelId="{6E5E684A-D446-47D4-9C6A-405232343D9E}" type="presOf" srcId="{7819F8B7-10E0-44A4-960C-A527F8707BF3}" destId="{8E9DFF30-471F-4057-98B6-7221E08EACF5}" srcOrd="0" destOrd="0" presId="urn:microsoft.com/office/officeart/2005/8/layout/vList5"/>
    <dgm:cxn modelId="{0EA9584A-56C3-4868-A2F2-2FA4E10F2D0E}" srcId="{EAA784B0-51F7-446C-A950-7BC1473FECEE}" destId="{8585E6AA-79C2-48FE-9298-841BF716A21A}" srcOrd="0" destOrd="0" parTransId="{17103112-3C34-428E-9CC7-C2860AAC450A}" sibTransId="{10285268-C7F6-4CE6-ABDF-C9B4DBB21417}"/>
    <dgm:cxn modelId="{DFD5BD6B-516C-40EB-B2A0-1583F7037FD4}" type="presOf" srcId="{50C9A723-BCDD-49B9-9EE5-968D2FD16423}" destId="{4754B9E9-63E9-4465-AEE6-0F7AB275CA14}" srcOrd="0" destOrd="0" presId="urn:microsoft.com/office/officeart/2005/8/layout/vList5"/>
    <dgm:cxn modelId="{5F9E7C73-1422-4F2D-9749-FD1A30DE610E}" srcId="{EAA784B0-51F7-446C-A950-7BC1473FECEE}" destId="{4FB357E8-1230-43C5-A641-D7D49F50C3FE}" srcOrd="1" destOrd="0" parTransId="{F5AE3B85-AAEC-4EF7-A6E6-B2D9F5DD74BF}" sibTransId="{1ACB30BD-CA8E-4AEC-8E74-1FC34AA25D49}"/>
    <dgm:cxn modelId="{5F494558-BC13-4A33-98A7-694ACEF5AF09}" type="presOf" srcId="{2C0A500E-882E-4D77-89C2-D1C2B5A0507C}" destId="{87C05AED-1758-4C27-8636-03CCE2228733}" srcOrd="0" destOrd="0" presId="urn:microsoft.com/office/officeart/2005/8/layout/vList5"/>
    <dgm:cxn modelId="{DDAE937B-A02A-4A91-B353-7EA109FB6D5C}" type="presOf" srcId="{8585E6AA-79C2-48FE-9298-841BF716A21A}" destId="{419DEF56-B6CD-44C3-855D-CDAB47E06C92}" srcOrd="0" destOrd="0" presId="urn:microsoft.com/office/officeart/2005/8/layout/vList5"/>
    <dgm:cxn modelId="{FFC1828E-655A-4676-8C14-9AEE0DC7A047}" type="presOf" srcId="{17C6601E-2AF9-4A67-9754-FE07467A7F41}" destId="{E6DEF529-9C4A-4A3D-8BA3-C944A8BBB628}" srcOrd="0" destOrd="0" presId="urn:microsoft.com/office/officeart/2005/8/layout/vList5"/>
    <dgm:cxn modelId="{9EACE890-F660-454F-9A3F-5B558806DCB8}" type="presOf" srcId="{EAA784B0-51F7-446C-A950-7BC1473FECEE}" destId="{53346E1C-6A66-4950-9F7F-452AB9958B63}" srcOrd="0" destOrd="0" presId="urn:microsoft.com/office/officeart/2005/8/layout/vList5"/>
    <dgm:cxn modelId="{BE16D8CE-9D5F-41BE-AF11-534EF56CAA59}" srcId="{EAA784B0-51F7-446C-A950-7BC1473FECEE}" destId="{894C0236-3702-46E4-8BD0-D91FDD363988}" srcOrd="6" destOrd="0" parTransId="{FB0A2B8D-F48D-4771-A4CD-BCE73CC3DCF2}" sibTransId="{9E290082-E5B5-4A43-A233-DAAAFFC6D212}"/>
    <dgm:cxn modelId="{B90689D9-C1E6-49D6-9E13-E97450C877C3}" srcId="{EAA784B0-51F7-446C-A950-7BC1473FECEE}" destId="{4FE72B2A-EF07-46D5-B64E-2959C4433494}" srcOrd="3" destOrd="0" parTransId="{E78A9307-BFBD-4118-A54B-C3789A428C46}" sibTransId="{25EEED46-07D1-4B64-A21E-FFE4FD73104C}"/>
    <dgm:cxn modelId="{4F504BE4-FEED-4F75-B166-423AA77D30A4}" type="presOf" srcId="{4FE72B2A-EF07-46D5-B64E-2959C4433494}" destId="{02E143BE-93C5-489F-A102-D1B7AB36653D}" srcOrd="0" destOrd="0" presId="urn:microsoft.com/office/officeart/2005/8/layout/vList5"/>
    <dgm:cxn modelId="{A914C1F6-368C-468C-A0F9-0B32E65ECD42}" srcId="{EAA784B0-51F7-446C-A950-7BC1473FECEE}" destId="{141219B2-B40C-4426-908A-57D8D2B4724F}" srcOrd="10" destOrd="0" parTransId="{C5363FA7-EC14-43A9-B5D9-13AFED8B91CF}" sibTransId="{56AEEC9B-2A88-4865-841A-A6594C795458}"/>
    <dgm:cxn modelId="{B966FD5F-294D-44AF-AA71-03FB35D9F73C}" type="presParOf" srcId="{53346E1C-6A66-4950-9F7F-452AB9958B63}" destId="{33F62539-E808-498C-BA75-F01A08C5E207}" srcOrd="0" destOrd="0" presId="urn:microsoft.com/office/officeart/2005/8/layout/vList5"/>
    <dgm:cxn modelId="{3DF906ED-E723-4363-9FB4-D6A92ABB24B6}" type="presParOf" srcId="{33F62539-E808-498C-BA75-F01A08C5E207}" destId="{419DEF56-B6CD-44C3-855D-CDAB47E06C92}" srcOrd="0" destOrd="0" presId="urn:microsoft.com/office/officeart/2005/8/layout/vList5"/>
    <dgm:cxn modelId="{DB12F6F7-E6DA-4413-BD4A-A61A76F8BF36}" type="presParOf" srcId="{53346E1C-6A66-4950-9F7F-452AB9958B63}" destId="{B5270D97-F97C-47C4-A5E4-DD877439217C}" srcOrd="1" destOrd="0" presId="urn:microsoft.com/office/officeart/2005/8/layout/vList5"/>
    <dgm:cxn modelId="{4F6418D7-28F9-4C5E-B478-435689E23876}" type="presParOf" srcId="{53346E1C-6A66-4950-9F7F-452AB9958B63}" destId="{F544AE5E-C6CE-4926-9213-77B9DA18B518}" srcOrd="2" destOrd="0" presId="urn:microsoft.com/office/officeart/2005/8/layout/vList5"/>
    <dgm:cxn modelId="{3BFF2856-4943-407C-81FA-04588457880C}" type="presParOf" srcId="{F544AE5E-C6CE-4926-9213-77B9DA18B518}" destId="{AFB548E5-7308-40F0-B0A2-40916F44FB2D}" srcOrd="0" destOrd="0" presId="urn:microsoft.com/office/officeart/2005/8/layout/vList5"/>
    <dgm:cxn modelId="{C77B7020-7ABD-4AE4-A5B0-5CA72A59A37F}" type="presParOf" srcId="{53346E1C-6A66-4950-9F7F-452AB9958B63}" destId="{4E00CD48-248B-4DAF-A762-06945241BD10}" srcOrd="3" destOrd="0" presId="urn:microsoft.com/office/officeart/2005/8/layout/vList5"/>
    <dgm:cxn modelId="{A3724764-F2BE-4B9B-BB23-4C3E3A6FCD92}" type="presParOf" srcId="{53346E1C-6A66-4950-9F7F-452AB9958B63}" destId="{429A4479-94E2-4196-8CF0-E8839E743F6B}" srcOrd="4" destOrd="0" presId="urn:microsoft.com/office/officeart/2005/8/layout/vList5"/>
    <dgm:cxn modelId="{EE3EAA20-D11A-4C5A-AF46-8D7CC70F19AF}" type="presParOf" srcId="{429A4479-94E2-4196-8CF0-E8839E743F6B}" destId="{A522BC4A-5C76-4339-9B0C-241E6A1D1A6B}" srcOrd="0" destOrd="0" presId="urn:microsoft.com/office/officeart/2005/8/layout/vList5"/>
    <dgm:cxn modelId="{547EED27-310E-45F3-AEA4-B2B956EA844C}" type="presParOf" srcId="{53346E1C-6A66-4950-9F7F-452AB9958B63}" destId="{02E0BDA4-0556-49EB-AC46-80B743D97BD0}" srcOrd="5" destOrd="0" presId="urn:microsoft.com/office/officeart/2005/8/layout/vList5"/>
    <dgm:cxn modelId="{87E79AA9-9BDB-450E-8A9F-4FAA2A68BB34}" type="presParOf" srcId="{53346E1C-6A66-4950-9F7F-452AB9958B63}" destId="{04C3516E-1564-40F0-8701-94EDBE58A431}" srcOrd="6" destOrd="0" presId="urn:microsoft.com/office/officeart/2005/8/layout/vList5"/>
    <dgm:cxn modelId="{8CED0AD2-D8B9-4B71-939C-984843A8F492}" type="presParOf" srcId="{04C3516E-1564-40F0-8701-94EDBE58A431}" destId="{02E143BE-93C5-489F-A102-D1B7AB36653D}" srcOrd="0" destOrd="0" presId="urn:microsoft.com/office/officeart/2005/8/layout/vList5"/>
    <dgm:cxn modelId="{A8BF7E38-EB64-43D4-817A-76EE66DF9DF3}" type="presParOf" srcId="{53346E1C-6A66-4950-9F7F-452AB9958B63}" destId="{B36A508D-5E4A-4046-8FFB-D66375FB498E}" srcOrd="7" destOrd="0" presId="urn:microsoft.com/office/officeart/2005/8/layout/vList5"/>
    <dgm:cxn modelId="{404AE3CB-98FF-4F73-B7DF-87A7D3D2D495}" type="presParOf" srcId="{53346E1C-6A66-4950-9F7F-452AB9958B63}" destId="{89FF4961-893B-4637-9047-26700826E58A}" srcOrd="8" destOrd="0" presId="urn:microsoft.com/office/officeart/2005/8/layout/vList5"/>
    <dgm:cxn modelId="{F702C1F5-1650-4311-BCA9-C9EE1BCCE47D}" type="presParOf" srcId="{89FF4961-893B-4637-9047-26700826E58A}" destId="{E6DEF529-9C4A-4A3D-8BA3-C944A8BBB628}" srcOrd="0" destOrd="0" presId="urn:microsoft.com/office/officeart/2005/8/layout/vList5"/>
    <dgm:cxn modelId="{D7C60FDF-7CBA-43F9-B027-41A7325D2181}" type="presParOf" srcId="{53346E1C-6A66-4950-9F7F-452AB9958B63}" destId="{5192E072-C660-4580-810E-C28E6F034ED8}" srcOrd="9" destOrd="0" presId="urn:microsoft.com/office/officeart/2005/8/layout/vList5"/>
    <dgm:cxn modelId="{BFBCEDB2-84F8-420F-B7EF-99196ACC2A02}" type="presParOf" srcId="{53346E1C-6A66-4950-9F7F-452AB9958B63}" destId="{B2A7D767-AEB5-4211-9D11-CBC7019186A5}" srcOrd="10" destOrd="0" presId="urn:microsoft.com/office/officeart/2005/8/layout/vList5"/>
    <dgm:cxn modelId="{3542FAA4-B5DB-473F-90C4-0BE62467F6EF}" type="presParOf" srcId="{B2A7D767-AEB5-4211-9D11-CBC7019186A5}" destId="{19EBE0BF-C0A2-4ED5-93AD-2B9BDE82A668}" srcOrd="0" destOrd="0" presId="urn:microsoft.com/office/officeart/2005/8/layout/vList5"/>
    <dgm:cxn modelId="{8230AFC1-39D6-4B2C-BD1F-0468E56AF8E7}" type="presParOf" srcId="{53346E1C-6A66-4950-9F7F-452AB9958B63}" destId="{3A712C9C-93A9-45DF-9EC1-EF62FD9E010D}" srcOrd="11" destOrd="0" presId="urn:microsoft.com/office/officeart/2005/8/layout/vList5"/>
    <dgm:cxn modelId="{7D87DB2F-03E1-4CEC-A1BC-50D3D05FE01A}" type="presParOf" srcId="{53346E1C-6A66-4950-9F7F-452AB9958B63}" destId="{98CB2BCE-8614-4E58-98CB-26454BA3D46F}" srcOrd="12" destOrd="0" presId="urn:microsoft.com/office/officeart/2005/8/layout/vList5"/>
    <dgm:cxn modelId="{F9D3EE8E-0676-458A-B030-6FF134C278F4}" type="presParOf" srcId="{98CB2BCE-8614-4E58-98CB-26454BA3D46F}" destId="{E5EC93C6-BF09-410C-A5EF-4A1265756435}" srcOrd="0" destOrd="0" presId="urn:microsoft.com/office/officeart/2005/8/layout/vList5"/>
    <dgm:cxn modelId="{DA9DCE72-72E8-4E1B-A851-9D27DA9AB993}" type="presParOf" srcId="{53346E1C-6A66-4950-9F7F-452AB9958B63}" destId="{95D357B6-344E-4432-A9CD-1D9CEC6BCBD3}" srcOrd="13" destOrd="0" presId="urn:microsoft.com/office/officeart/2005/8/layout/vList5"/>
    <dgm:cxn modelId="{D7B531BA-4A62-423E-813B-9609F6E49476}" type="presParOf" srcId="{53346E1C-6A66-4950-9F7F-452AB9958B63}" destId="{5C8CFF82-9C5E-4F34-A6CC-4D7438A5D623}" srcOrd="14" destOrd="0" presId="urn:microsoft.com/office/officeart/2005/8/layout/vList5"/>
    <dgm:cxn modelId="{232EB6D4-DFFD-411A-8356-785C703EE0A1}" type="presParOf" srcId="{5C8CFF82-9C5E-4F34-A6CC-4D7438A5D623}" destId="{87C05AED-1758-4C27-8636-03CCE2228733}" srcOrd="0" destOrd="0" presId="urn:microsoft.com/office/officeart/2005/8/layout/vList5"/>
    <dgm:cxn modelId="{74CFD4C0-F986-4715-A0B5-CE4F944EA370}" type="presParOf" srcId="{53346E1C-6A66-4950-9F7F-452AB9958B63}" destId="{6D674023-24FD-4808-A13E-C00F27F5B0BC}" srcOrd="15" destOrd="0" presId="urn:microsoft.com/office/officeart/2005/8/layout/vList5"/>
    <dgm:cxn modelId="{BCB1160D-790C-4722-B973-7FEE76B46428}" type="presParOf" srcId="{53346E1C-6A66-4950-9F7F-452AB9958B63}" destId="{4FBF53CD-898C-40FF-BA17-A0EDFCFC610C}" srcOrd="16" destOrd="0" presId="urn:microsoft.com/office/officeart/2005/8/layout/vList5"/>
    <dgm:cxn modelId="{6EE1DF6A-1A29-4D29-A66C-4A30AB26D8AD}" type="presParOf" srcId="{4FBF53CD-898C-40FF-BA17-A0EDFCFC610C}" destId="{4754B9E9-63E9-4465-AEE6-0F7AB275CA14}" srcOrd="0" destOrd="0" presId="urn:microsoft.com/office/officeart/2005/8/layout/vList5"/>
    <dgm:cxn modelId="{07A1EDCA-47C5-4CC6-844A-67D131124694}" type="presParOf" srcId="{53346E1C-6A66-4950-9F7F-452AB9958B63}" destId="{E5FF480E-3BED-4A64-A8DC-2C81A2988BD0}" srcOrd="17" destOrd="0" presId="urn:microsoft.com/office/officeart/2005/8/layout/vList5"/>
    <dgm:cxn modelId="{D7F5C57E-2F2E-4074-86E1-DB808D42BC80}" type="presParOf" srcId="{53346E1C-6A66-4950-9F7F-452AB9958B63}" destId="{B1C64C05-EDFE-4140-A1B0-13162A401E1E}" srcOrd="18" destOrd="0" presId="urn:microsoft.com/office/officeart/2005/8/layout/vList5"/>
    <dgm:cxn modelId="{56F3DFAF-5A0F-4BB2-917C-0DA08DF110D7}" type="presParOf" srcId="{B1C64C05-EDFE-4140-A1B0-13162A401E1E}" destId="{8E9DFF30-471F-4057-98B6-7221E08EACF5}" srcOrd="0" destOrd="0" presId="urn:microsoft.com/office/officeart/2005/8/layout/vList5"/>
    <dgm:cxn modelId="{B030EAA7-5927-4C2B-ACAE-2B90DAE1A4AE}" type="presParOf" srcId="{53346E1C-6A66-4950-9F7F-452AB9958B63}" destId="{84B72516-3766-45A5-BF8B-98099E07205C}" srcOrd="19" destOrd="0" presId="urn:microsoft.com/office/officeart/2005/8/layout/vList5"/>
    <dgm:cxn modelId="{29CE29C2-4827-447A-BD16-D48FDBB2905F}" type="presParOf" srcId="{53346E1C-6A66-4950-9F7F-452AB9958B63}" destId="{4EC2768C-A5B2-404C-A7D2-61F224769377}" srcOrd="20" destOrd="0" presId="urn:microsoft.com/office/officeart/2005/8/layout/vList5"/>
    <dgm:cxn modelId="{9A76E77E-7F6D-4231-A1E8-23E8A38DCB18}" type="presParOf" srcId="{4EC2768C-A5B2-404C-A7D2-61F224769377}" destId="{570CADF0-7121-461D-871A-2427875256F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65296C-03C7-4B5F-BEDD-71AD94F15D3E}" type="doc">
      <dgm:prSet loTypeId="urn:microsoft.com/office/officeart/2005/8/layout/vList5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9523F28-4403-41EB-B152-117014B6D332}">
      <dgm:prSet/>
      <dgm:spPr/>
      <dgm:t>
        <a:bodyPr/>
        <a:lstStyle/>
        <a:p>
          <a:r>
            <a:rPr lang="en-US" i="1"/>
            <a:t>driver.Navigate().GoToUrl("https://www.fly-go.ro/");</a:t>
          </a:r>
          <a:endParaRPr lang="en-US"/>
        </a:p>
      </dgm:t>
    </dgm:pt>
    <dgm:pt modelId="{802F1AA7-F927-4D5B-8EC9-2E919E402DDD}" type="parTrans" cxnId="{75C8E5C9-2B88-4768-8BC6-E4CFA58780F0}">
      <dgm:prSet/>
      <dgm:spPr/>
      <dgm:t>
        <a:bodyPr/>
        <a:lstStyle/>
        <a:p>
          <a:endParaRPr lang="en-US"/>
        </a:p>
      </dgm:t>
    </dgm:pt>
    <dgm:pt modelId="{CDBEB1B6-7578-4601-B8AF-D9F8AFABF2B6}" type="sibTrans" cxnId="{75C8E5C9-2B88-4768-8BC6-E4CFA58780F0}">
      <dgm:prSet/>
      <dgm:spPr/>
      <dgm:t>
        <a:bodyPr/>
        <a:lstStyle/>
        <a:p>
          <a:endParaRPr lang="en-US"/>
        </a:p>
      </dgm:t>
    </dgm:pt>
    <dgm:pt modelId="{5C8C2BC9-C889-4DA5-A15E-8354F95C7C90}">
      <dgm:prSet/>
      <dgm:spPr/>
      <dgm:t>
        <a:bodyPr/>
        <a:lstStyle/>
        <a:p>
          <a:r>
            <a:rPr lang="en-US" i="1" dirty="0" err="1"/>
            <a:t>driver.Manage</a:t>
          </a:r>
          <a:r>
            <a:rPr lang="en-US" i="1" dirty="0"/>
            <a:t>().</a:t>
          </a:r>
          <a:r>
            <a:rPr lang="en-US" i="1" dirty="0" err="1"/>
            <a:t>Window.Maximize</a:t>
          </a:r>
          <a:r>
            <a:rPr lang="en-US" i="1" dirty="0"/>
            <a:t>();</a:t>
          </a:r>
          <a:endParaRPr lang="en-US" dirty="0"/>
        </a:p>
      </dgm:t>
    </dgm:pt>
    <dgm:pt modelId="{4E7C41C2-38BB-4273-B04A-38A2A712D613}" type="parTrans" cxnId="{9D123A3C-5453-45B7-8A77-00DC94FA0B8E}">
      <dgm:prSet/>
      <dgm:spPr/>
      <dgm:t>
        <a:bodyPr/>
        <a:lstStyle/>
        <a:p>
          <a:endParaRPr lang="en-US"/>
        </a:p>
      </dgm:t>
    </dgm:pt>
    <dgm:pt modelId="{EAFE66C1-A1D3-4BE9-860A-938056EDE69F}" type="sibTrans" cxnId="{9D123A3C-5453-45B7-8A77-00DC94FA0B8E}">
      <dgm:prSet/>
      <dgm:spPr/>
      <dgm:t>
        <a:bodyPr/>
        <a:lstStyle/>
        <a:p>
          <a:endParaRPr lang="en-US"/>
        </a:p>
      </dgm:t>
    </dgm:pt>
    <dgm:pt modelId="{B98F8505-AAA5-4DB9-A43F-A21062EEBC0B}">
      <dgm:prSet/>
      <dgm:spPr/>
      <dgm:t>
        <a:bodyPr/>
        <a:lstStyle/>
        <a:p>
          <a:r>
            <a:rPr lang="en-US" i="1"/>
            <a:t>driver.Navigate().Back();</a:t>
          </a:r>
          <a:endParaRPr lang="en-US"/>
        </a:p>
      </dgm:t>
    </dgm:pt>
    <dgm:pt modelId="{BA9C940B-F9DC-4347-B27C-D7ED7E773EE6}" type="parTrans" cxnId="{25F8153C-1ADF-441D-BB16-8881486E35A9}">
      <dgm:prSet/>
      <dgm:spPr/>
      <dgm:t>
        <a:bodyPr/>
        <a:lstStyle/>
        <a:p>
          <a:endParaRPr lang="en-US"/>
        </a:p>
      </dgm:t>
    </dgm:pt>
    <dgm:pt modelId="{253D6FD7-98D4-463E-8840-7525BC4E7F72}" type="sibTrans" cxnId="{25F8153C-1ADF-441D-BB16-8881486E35A9}">
      <dgm:prSet/>
      <dgm:spPr/>
      <dgm:t>
        <a:bodyPr/>
        <a:lstStyle/>
        <a:p>
          <a:endParaRPr lang="en-US"/>
        </a:p>
      </dgm:t>
    </dgm:pt>
    <dgm:pt modelId="{94E9210A-CFD3-4DFD-BC9C-325DE2E71989}">
      <dgm:prSet/>
      <dgm:spPr/>
      <dgm:t>
        <a:bodyPr/>
        <a:lstStyle/>
        <a:p>
          <a:r>
            <a:rPr lang="en-US" i="1"/>
            <a:t>driver.Navigate().Forward();</a:t>
          </a:r>
          <a:endParaRPr lang="en-US"/>
        </a:p>
      </dgm:t>
    </dgm:pt>
    <dgm:pt modelId="{19499C91-B47C-4850-99AA-9387E0FE2057}" type="parTrans" cxnId="{83E5C7F1-06DB-42E7-AE73-18CA17322CA7}">
      <dgm:prSet/>
      <dgm:spPr/>
      <dgm:t>
        <a:bodyPr/>
        <a:lstStyle/>
        <a:p>
          <a:endParaRPr lang="en-US"/>
        </a:p>
      </dgm:t>
    </dgm:pt>
    <dgm:pt modelId="{A8923523-3FBE-40B8-86B5-495E08B3210A}" type="sibTrans" cxnId="{83E5C7F1-06DB-42E7-AE73-18CA17322CA7}">
      <dgm:prSet/>
      <dgm:spPr/>
      <dgm:t>
        <a:bodyPr/>
        <a:lstStyle/>
        <a:p>
          <a:endParaRPr lang="en-US"/>
        </a:p>
      </dgm:t>
    </dgm:pt>
    <dgm:pt modelId="{8BB9A0F7-23F2-4936-88CE-D65E45C66FAF}">
      <dgm:prSet/>
      <dgm:spPr/>
      <dgm:t>
        <a:bodyPr/>
        <a:lstStyle/>
        <a:p>
          <a:r>
            <a:rPr lang="en-US" i="1"/>
            <a:t>driver.Navigate().Refresh();</a:t>
          </a:r>
          <a:endParaRPr lang="en-US"/>
        </a:p>
      </dgm:t>
    </dgm:pt>
    <dgm:pt modelId="{97C21D9B-2FE2-4E26-B385-C0FD1777D92C}" type="parTrans" cxnId="{2E119242-7FDB-4841-B9DA-77A423DAB6BB}">
      <dgm:prSet/>
      <dgm:spPr/>
      <dgm:t>
        <a:bodyPr/>
        <a:lstStyle/>
        <a:p>
          <a:endParaRPr lang="en-US"/>
        </a:p>
      </dgm:t>
    </dgm:pt>
    <dgm:pt modelId="{95CAE2F0-88C9-4E8F-94F1-9D61F31393DE}" type="sibTrans" cxnId="{2E119242-7FDB-4841-B9DA-77A423DAB6BB}">
      <dgm:prSet/>
      <dgm:spPr/>
      <dgm:t>
        <a:bodyPr/>
        <a:lstStyle/>
        <a:p>
          <a:endParaRPr lang="en-US"/>
        </a:p>
      </dgm:t>
    </dgm:pt>
    <dgm:pt modelId="{65C9B105-ACD1-4A99-8885-9239A2D2F7E3}">
      <dgm:prSet/>
      <dgm:spPr/>
      <dgm:t>
        <a:bodyPr/>
        <a:lstStyle/>
        <a:p>
          <a:r>
            <a:rPr lang="en-US" i="1"/>
            <a:t>driver.Title();</a:t>
          </a:r>
          <a:endParaRPr lang="en-US"/>
        </a:p>
      </dgm:t>
    </dgm:pt>
    <dgm:pt modelId="{5CB1C5F9-9DEA-49B0-9BE4-80A9201557A6}" type="parTrans" cxnId="{951AE572-F902-4CBD-A697-25422A52443F}">
      <dgm:prSet/>
      <dgm:spPr/>
      <dgm:t>
        <a:bodyPr/>
        <a:lstStyle/>
        <a:p>
          <a:endParaRPr lang="en-US"/>
        </a:p>
      </dgm:t>
    </dgm:pt>
    <dgm:pt modelId="{2F874901-0570-4414-8351-E9A759EE1BC7}" type="sibTrans" cxnId="{951AE572-F902-4CBD-A697-25422A52443F}">
      <dgm:prSet/>
      <dgm:spPr/>
      <dgm:t>
        <a:bodyPr/>
        <a:lstStyle/>
        <a:p>
          <a:endParaRPr lang="en-US"/>
        </a:p>
      </dgm:t>
    </dgm:pt>
    <dgm:pt modelId="{317B4B30-027D-4D19-B018-1FF687A8A683}" type="pres">
      <dgm:prSet presAssocID="{CF65296C-03C7-4B5F-BEDD-71AD94F15D3E}" presName="Name0" presStyleCnt="0">
        <dgm:presLayoutVars>
          <dgm:dir/>
          <dgm:animLvl val="lvl"/>
          <dgm:resizeHandles val="exact"/>
        </dgm:presLayoutVars>
      </dgm:prSet>
      <dgm:spPr/>
    </dgm:pt>
    <dgm:pt modelId="{1AB24937-B9D5-4B0D-A029-5E6430DD307A}" type="pres">
      <dgm:prSet presAssocID="{99523F28-4403-41EB-B152-117014B6D332}" presName="linNode" presStyleCnt="0"/>
      <dgm:spPr/>
    </dgm:pt>
    <dgm:pt modelId="{B616FF67-4B69-4ACE-B679-9614DDE45438}" type="pres">
      <dgm:prSet presAssocID="{99523F28-4403-41EB-B152-117014B6D33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23B70CE-C477-4F7F-A221-A9D8EBD8BC57}" type="pres">
      <dgm:prSet presAssocID="{CDBEB1B6-7578-4601-B8AF-D9F8AFABF2B6}" presName="sp" presStyleCnt="0"/>
      <dgm:spPr/>
    </dgm:pt>
    <dgm:pt modelId="{344BA206-BFF3-4337-A525-812467EAF687}" type="pres">
      <dgm:prSet presAssocID="{5C8C2BC9-C889-4DA5-A15E-8354F95C7C90}" presName="linNode" presStyleCnt="0"/>
      <dgm:spPr/>
    </dgm:pt>
    <dgm:pt modelId="{C589D86A-FE48-4506-A772-EE40D5F87C5E}" type="pres">
      <dgm:prSet presAssocID="{5C8C2BC9-C889-4DA5-A15E-8354F95C7C9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CBBF7DF4-6EBA-495A-85F3-6D240C53BE41}" type="pres">
      <dgm:prSet presAssocID="{EAFE66C1-A1D3-4BE9-860A-938056EDE69F}" presName="sp" presStyleCnt="0"/>
      <dgm:spPr/>
    </dgm:pt>
    <dgm:pt modelId="{2A65705D-11BD-4C8C-9FC3-D643BAF43BFC}" type="pres">
      <dgm:prSet presAssocID="{B98F8505-AAA5-4DB9-A43F-A21062EEBC0B}" presName="linNode" presStyleCnt="0"/>
      <dgm:spPr/>
    </dgm:pt>
    <dgm:pt modelId="{FC5724A3-DF98-41C1-95B5-CBB4B2ADAAB1}" type="pres">
      <dgm:prSet presAssocID="{B98F8505-AAA5-4DB9-A43F-A21062EEBC0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B728F36-F4EC-44D1-A0A2-BF54AB687312}" type="pres">
      <dgm:prSet presAssocID="{253D6FD7-98D4-463E-8840-7525BC4E7F72}" presName="sp" presStyleCnt="0"/>
      <dgm:spPr/>
    </dgm:pt>
    <dgm:pt modelId="{4DA30ACA-790A-436D-8565-E5C33FF17D34}" type="pres">
      <dgm:prSet presAssocID="{94E9210A-CFD3-4DFD-BC9C-325DE2E71989}" presName="linNode" presStyleCnt="0"/>
      <dgm:spPr/>
    </dgm:pt>
    <dgm:pt modelId="{180371C9-85CA-4900-AE1E-129DE8DB2ADA}" type="pres">
      <dgm:prSet presAssocID="{94E9210A-CFD3-4DFD-BC9C-325DE2E7198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0A7972D-0213-4DCB-997E-C15CE53042AB}" type="pres">
      <dgm:prSet presAssocID="{A8923523-3FBE-40B8-86B5-495E08B3210A}" presName="sp" presStyleCnt="0"/>
      <dgm:spPr/>
    </dgm:pt>
    <dgm:pt modelId="{61001958-900A-4170-8243-601793500A40}" type="pres">
      <dgm:prSet presAssocID="{8BB9A0F7-23F2-4936-88CE-D65E45C66FAF}" presName="linNode" presStyleCnt="0"/>
      <dgm:spPr/>
    </dgm:pt>
    <dgm:pt modelId="{82F9777D-1D23-4DFC-A2F5-91BA7E9E0731}" type="pres">
      <dgm:prSet presAssocID="{8BB9A0F7-23F2-4936-88CE-D65E45C66FA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65FEF50-490C-4270-8D11-5D9356CB31B4}" type="pres">
      <dgm:prSet presAssocID="{95CAE2F0-88C9-4E8F-94F1-9D61F31393DE}" presName="sp" presStyleCnt="0"/>
      <dgm:spPr/>
    </dgm:pt>
    <dgm:pt modelId="{127B4A88-74C9-4FE0-B80D-1E06D7890C88}" type="pres">
      <dgm:prSet presAssocID="{65C9B105-ACD1-4A99-8885-9239A2D2F7E3}" presName="linNode" presStyleCnt="0"/>
      <dgm:spPr/>
    </dgm:pt>
    <dgm:pt modelId="{5B5D95CA-6E4A-4A58-9EE1-0D364329DE37}" type="pres">
      <dgm:prSet presAssocID="{65C9B105-ACD1-4A99-8885-9239A2D2F7E3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C450800-AF29-44F8-9275-E30D6B0B24A0}" type="presOf" srcId="{5C8C2BC9-C889-4DA5-A15E-8354F95C7C90}" destId="{C589D86A-FE48-4506-A772-EE40D5F87C5E}" srcOrd="0" destOrd="0" presId="urn:microsoft.com/office/officeart/2005/8/layout/vList5"/>
    <dgm:cxn modelId="{3C74931F-97C4-402B-A08B-B88B5BAA2081}" type="presOf" srcId="{99523F28-4403-41EB-B152-117014B6D332}" destId="{B616FF67-4B69-4ACE-B679-9614DDE45438}" srcOrd="0" destOrd="0" presId="urn:microsoft.com/office/officeart/2005/8/layout/vList5"/>
    <dgm:cxn modelId="{AEEA3E3A-0E62-4A44-9C86-E311D3B3423A}" type="presOf" srcId="{8BB9A0F7-23F2-4936-88CE-D65E45C66FAF}" destId="{82F9777D-1D23-4DFC-A2F5-91BA7E9E0731}" srcOrd="0" destOrd="0" presId="urn:microsoft.com/office/officeart/2005/8/layout/vList5"/>
    <dgm:cxn modelId="{9BE9E53A-DF65-47FC-AF6A-550E1B520E54}" type="presOf" srcId="{94E9210A-CFD3-4DFD-BC9C-325DE2E71989}" destId="{180371C9-85CA-4900-AE1E-129DE8DB2ADA}" srcOrd="0" destOrd="0" presId="urn:microsoft.com/office/officeart/2005/8/layout/vList5"/>
    <dgm:cxn modelId="{25F8153C-1ADF-441D-BB16-8881486E35A9}" srcId="{CF65296C-03C7-4B5F-BEDD-71AD94F15D3E}" destId="{B98F8505-AAA5-4DB9-A43F-A21062EEBC0B}" srcOrd="2" destOrd="0" parTransId="{BA9C940B-F9DC-4347-B27C-D7ED7E773EE6}" sibTransId="{253D6FD7-98D4-463E-8840-7525BC4E7F72}"/>
    <dgm:cxn modelId="{9D123A3C-5453-45B7-8A77-00DC94FA0B8E}" srcId="{CF65296C-03C7-4B5F-BEDD-71AD94F15D3E}" destId="{5C8C2BC9-C889-4DA5-A15E-8354F95C7C90}" srcOrd="1" destOrd="0" parTransId="{4E7C41C2-38BB-4273-B04A-38A2A712D613}" sibTransId="{EAFE66C1-A1D3-4BE9-860A-938056EDE69F}"/>
    <dgm:cxn modelId="{E7E7FF40-46C7-408B-8398-2175B3372CD3}" type="presOf" srcId="{CF65296C-03C7-4B5F-BEDD-71AD94F15D3E}" destId="{317B4B30-027D-4D19-B018-1FF687A8A683}" srcOrd="0" destOrd="0" presId="urn:microsoft.com/office/officeart/2005/8/layout/vList5"/>
    <dgm:cxn modelId="{2E119242-7FDB-4841-B9DA-77A423DAB6BB}" srcId="{CF65296C-03C7-4B5F-BEDD-71AD94F15D3E}" destId="{8BB9A0F7-23F2-4936-88CE-D65E45C66FAF}" srcOrd="4" destOrd="0" parTransId="{97C21D9B-2FE2-4E26-B385-C0FD1777D92C}" sibTransId="{95CAE2F0-88C9-4E8F-94F1-9D61F31393DE}"/>
    <dgm:cxn modelId="{951AE572-F902-4CBD-A697-25422A52443F}" srcId="{CF65296C-03C7-4B5F-BEDD-71AD94F15D3E}" destId="{65C9B105-ACD1-4A99-8885-9239A2D2F7E3}" srcOrd="5" destOrd="0" parTransId="{5CB1C5F9-9DEA-49B0-9BE4-80A9201557A6}" sibTransId="{2F874901-0570-4414-8351-E9A759EE1BC7}"/>
    <dgm:cxn modelId="{C9461C98-064C-4121-AADA-B4031D279902}" type="presOf" srcId="{65C9B105-ACD1-4A99-8885-9239A2D2F7E3}" destId="{5B5D95CA-6E4A-4A58-9EE1-0D364329DE37}" srcOrd="0" destOrd="0" presId="urn:microsoft.com/office/officeart/2005/8/layout/vList5"/>
    <dgm:cxn modelId="{75C8E5C9-2B88-4768-8BC6-E4CFA58780F0}" srcId="{CF65296C-03C7-4B5F-BEDD-71AD94F15D3E}" destId="{99523F28-4403-41EB-B152-117014B6D332}" srcOrd="0" destOrd="0" parTransId="{802F1AA7-F927-4D5B-8EC9-2E919E402DDD}" sibTransId="{CDBEB1B6-7578-4601-B8AF-D9F8AFABF2B6}"/>
    <dgm:cxn modelId="{CFA727DE-1CC6-4301-AC2A-0AEA84D96885}" type="presOf" srcId="{B98F8505-AAA5-4DB9-A43F-A21062EEBC0B}" destId="{FC5724A3-DF98-41C1-95B5-CBB4B2ADAAB1}" srcOrd="0" destOrd="0" presId="urn:microsoft.com/office/officeart/2005/8/layout/vList5"/>
    <dgm:cxn modelId="{83E5C7F1-06DB-42E7-AE73-18CA17322CA7}" srcId="{CF65296C-03C7-4B5F-BEDD-71AD94F15D3E}" destId="{94E9210A-CFD3-4DFD-BC9C-325DE2E71989}" srcOrd="3" destOrd="0" parTransId="{19499C91-B47C-4850-99AA-9387E0FE2057}" sibTransId="{A8923523-3FBE-40B8-86B5-495E08B3210A}"/>
    <dgm:cxn modelId="{E6A806F9-85F1-4C42-971C-1A19B86C7F0D}" type="presParOf" srcId="{317B4B30-027D-4D19-B018-1FF687A8A683}" destId="{1AB24937-B9D5-4B0D-A029-5E6430DD307A}" srcOrd="0" destOrd="0" presId="urn:microsoft.com/office/officeart/2005/8/layout/vList5"/>
    <dgm:cxn modelId="{EA8E642E-4DDA-4450-AA39-79311EA8328F}" type="presParOf" srcId="{1AB24937-B9D5-4B0D-A029-5E6430DD307A}" destId="{B616FF67-4B69-4ACE-B679-9614DDE45438}" srcOrd="0" destOrd="0" presId="urn:microsoft.com/office/officeart/2005/8/layout/vList5"/>
    <dgm:cxn modelId="{A3907E03-BC1E-416E-A2E6-891961132E6E}" type="presParOf" srcId="{317B4B30-027D-4D19-B018-1FF687A8A683}" destId="{923B70CE-C477-4F7F-A221-A9D8EBD8BC57}" srcOrd="1" destOrd="0" presId="urn:microsoft.com/office/officeart/2005/8/layout/vList5"/>
    <dgm:cxn modelId="{C6C52EDD-A067-4BA5-88BB-39E0B2172690}" type="presParOf" srcId="{317B4B30-027D-4D19-B018-1FF687A8A683}" destId="{344BA206-BFF3-4337-A525-812467EAF687}" srcOrd="2" destOrd="0" presId="urn:microsoft.com/office/officeart/2005/8/layout/vList5"/>
    <dgm:cxn modelId="{8222BFCA-77EF-4473-B7B4-BFC7FC0B4772}" type="presParOf" srcId="{344BA206-BFF3-4337-A525-812467EAF687}" destId="{C589D86A-FE48-4506-A772-EE40D5F87C5E}" srcOrd="0" destOrd="0" presId="urn:microsoft.com/office/officeart/2005/8/layout/vList5"/>
    <dgm:cxn modelId="{3437ABE0-2F34-4511-AFFD-4A7A67CCB3F9}" type="presParOf" srcId="{317B4B30-027D-4D19-B018-1FF687A8A683}" destId="{CBBF7DF4-6EBA-495A-85F3-6D240C53BE41}" srcOrd="3" destOrd="0" presId="urn:microsoft.com/office/officeart/2005/8/layout/vList5"/>
    <dgm:cxn modelId="{F3DD87D4-3CE9-4A03-8BE3-A18DF16FC1F7}" type="presParOf" srcId="{317B4B30-027D-4D19-B018-1FF687A8A683}" destId="{2A65705D-11BD-4C8C-9FC3-D643BAF43BFC}" srcOrd="4" destOrd="0" presId="urn:microsoft.com/office/officeart/2005/8/layout/vList5"/>
    <dgm:cxn modelId="{8BF42F5C-E1E6-4D53-B756-33D90ED33F29}" type="presParOf" srcId="{2A65705D-11BD-4C8C-9FC3-D643BAF43BFC}" destId="{FC5724A3-DF98-41C1-95B5-CBB4B2ADAAB1}" srcOrd="0" destOrd="0" presId="urn:microsoft.com/office/officeart/2005/8/layout/vList5"/>
    <dgm:cxn modelId="{A5FC5463-06F7-48E5-A52A-71AD801BA770}" type="presParOf" srcId="{317B4B30-027D-4D19-B018-1FF687A8A683}" destId="{CB728F36-F4EC-44D1-A0A2-BF54AB687312}" srcOrd="5" destOrd="0" presId="urn:microsoft.com/office/officeart/2005/8/layout/vList5"/>
    <dgm:cxn modelId="{ACF24109-35D6-45B5-AEB0-ADFB4BFF12CD}" type="presParOf" srcId="{317B4B30-027D-4D19-B018-1FF687A8A683}" destId="{4DA30ACA-790A-436D-8565-E5C33FF17D34}" srcOrd="6" destOrd="0" presId="urn:microsoft.com/office/officeart/2005/8/layout/vList5"/>
    <dgm:cxn modelId="{5BB68472-53C5-49C4-B3D4-DB2E10845C77}" type="presParOf" srcId="{4DA30ACA-790A-436D-8565-E5C33FF17D34}" destId="{180371C9-85CA-4900-AE1E-129DE8DB2ADA}" srcOrd="0" destOrd="0" presId="urn:microsoft.com/office/officeart/2005/8/layout/vList5"/>
    <dgm:cxn modelId="{13DAA47A-7988-45AB-BF10-AE808D696CCF}" type="presParOf" srcId="{317B4B30-027D-4D19-B018-1FF687A8A683}" destId="{20A7972D-0213-4DCB-997E-C15CE53042AB}" srcOrd="7" destOrd="0" presId="urn:microsoft.com/office/officeart/2005/8/layout/vList5"/>
    <dgm:cxn modelId="{1DC36E96-53EF-4F02-88C7-903A518A03B7}" type="presParOf" srcId="{317B4B30-027D-4D19-B018-1FF687A8A683}" destId="{61001958-900A-4170-8243-601793500A40}" srcOrd="8" destOrd="0" presId="urn:microsoft.com/office/officeart/2005/8/layout/vList5"/>
    <dgm:cxn modelId="{67DED575-1C6A-4528-BA10-C2D71CF91430}" type="presParOf" srcId="{61001958-900A-4170-8243-601793500A40}" destId="{82F9777D-1D23-4DFC-A2F5-91BA7E9E0731}" srcOrd="0" destOrd="0" presId="urn:microsoft.com/office/officeart/2005/8/layout/vList5"/>
    <dgm:cxn modelId="{07CAF0E4-75A2-4FA4-92FB-765068A2CCDC}" type="presParOf" srcId="{317B4B30-027D-4D19-B018-1FF687A8A683}" destId="{E65FEF50-490C-4270-8D11-5D9356CB31B4}" srcOrd="9" destOrd="0" presId="urn:microsoft.com/office/officeart/2005/8/layout/vList5"/>
    <dgm:cxn modelId="{11997EE8-7098-49F7-A0CE-D3104A93775C}" type="presParOf" srcId="{317B4B30-027D-4D19-B018-1FF687A8A683}" destId="{127B4A88-74C9-4FE0-B80D-1E06D7890C88}" srcOrd="10" destOrd="0" presId="urn:microsoft.com/office/officeart/2005/8/layout/vList5"/>
    <dgm:cxn modelId="{2FE190CE-AC0B-4220-9981-76120C6613FD}" type="presParOf" srcId="{127B4A88-74C9-4FE0-B80D-1E06D7890C88}" destId="{5B5D95CA-6E4A-4A58-9EE1-0D364329DE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C8C430-A5B6-4DA0-9FE0-37255F7D49CA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EBE084-12B3-44EA-AD24-5346DE6DBE42}">
      <dgm:prSet/>
      <dgm:spPr/>
      <dgm:t>
        <a:bodyPr/>
        <a:lstStyle/>
        <a:p>
          <a:r>
            <a:rPr lang="en-US" dirty="0"/>
            <a:t>By ID</a:t>
          </a:r>
        </a:p>
      </dgm:t>
    </dgm:pt>
    <dgm:pt modelId="{E5CE898E-6823-4CD3-826D-C29FBD2A34BE}" type="parTrans" cxnId="{B21E9A59-E8EC-4CC6-9381-FF498B442F55}">
      <dgm:prSet/>
      <dgm:spPr/>
      <dgm:t>
        <a:bodyPr/>
        <a:lstStyle/>
        <a:p>
          <a:endParaRPr lang="en-US"/>
        </a:p>
      </dgm:t>
    </dgm:pt>
    <dgm:pt modelId="{6488D942-738E-4AC9-A970-F28C2A3C041A}" type="sibTrans" cxnId="{B21E9A59-E8EC-4CC6-9381-FF498B442F55}">
      <dgm:prSet/>
      <dgm:spPr/>
      <dgm:t>
        <a:bodyPr/>
        <a:lstStyle/>
        <a:p>
          <a:endParaRPr lang="en-US"/>
        </a:p>
      </dgm:t>
    </dgm:pt>
    <dgm:pt modelId="{FF2E6C86-00D7-4202-BDDD-55D9417C4E50}">
      <dgm:prSet/>
      <dgm:spPr/>
      <dgm:t>
        <a:bodyPr/>
        <a:lstStyle/>
        <a:p>
          <a:r>
            <a:rPr lang="en-US"/>
            <a:t>By Class Name</a:t>
          </a:r>
        </a:p>
      </dgm:t>
    </dgm:pt>
    <dgm:pt modelId="{B34EE1D4-B403-47C9-85A9-540BB466A4B0}" type="parTrans" cxnId="{A3BF8621-DB57-4BA7-9CD7-BB55FF6001F2}">
      <dgm:prSet/>
      <dgm:spPr/>
      <dgm:t>
        <a:bodyPr/>
        <a:lstStyle/>
        <a:p>
          <a:endParaRPr lang="en-US"/>
        </a:p>
      </dgm:t>
    </dgm:pt>
    <dgm:pt modelId="{5E32B4FD-B853-4D31-99F8-65416BCF04A6}" type="sibTrans" cxnId="{A3BF8621-DB57-4BA7-9CD7-BB55FF6001F2}">
      <dgm:prSet/>
      <dgm:spPr/>
      <dgm:t>
        <a:bodyPr/>
        <a:lstStyle/>
        <a:p>
          <a:endParaRPr lang="en-US"/>
        </a:p>
      </dgm:t>
    </dgm:pt>
    <dgm:pt modelId="{4A3EC15A-BB99-4D1D-A419-D175C7589849}">
      <dgm:prSet/>
      <dgm:spPr/>
      <dgm:t>
        <a:bodyPr/>
        <a:lstStyle/>
        <a:p>
          <a:r>
            <a:rPr lang="en-US"/>
            <a:t>By Tag Name</a:t>
          </a:r>
        </a:p>
      </dgm:t>
    </dgm:pt>
    <dgm:pt modelId="{B9C56521-C24F-4A9E-8FA3-44D3EEE11240}" type="parTrans" cxnId="{8B8E07C2-1D24-4ED6-AF1F-4484FD90FE46}">
      <dgm:prSet/>
      <dgm:spPr/>
      <dgm:t>
        <a:bodyPr/>
        <a:lstStyle/>
        <a:p>
          <a:endParaRPr lang="en-US"/>
        </a:p>
      </dgm:t>
    </dgm:pt>
    <dgm:pt modelId="{3A63E3DF-434F-442F-9B0E-BBF89CA82FF3}" type="sibTrans" cxnId="{8B8E07C2-1D24-4ED6-AF1F-4484FD90FE46}">
      <dgm:prSet/>
      <dgm:spPr/>
      <dgm:t>
        <a:bodyPr/>
        <a:lstStyle/>
        <a:p>
          <a:endParaRPr lang="en-US"/>
        </a:p>
      </dgm:t>
    </dgm:pt>
    <dgm:pt modelId="{822D238B-C466-41B8-A444-1631F009C11A}">
      <dgm:prSet/>
      <dgm:spPr/>
      <dgm:t>
        <a:bodyPr/>
        <a:lstStyle/>
        <a:p>
          <a:r>
            <a:rPr lang="en-US"/>
            <a:t>By Name</a:t>
          </a:r>
        </a:p>
      </dgm:t>
    </dgm:pt>
    <dgm:pt modelId="{46472460-071A-4E24-98AE-1E22EA715E20}" type="parTrans" cxnId="{0B9CC912-A1B8-4B3F-AE45-66902037E0D3}">
      <dgm:prSet/>
      <dgm:spPr/>
      <dgm:t>
        <a:bodyPr/>
        <a:lstStyle/>
        <a:p>
          <a:endParaRPr lang="en-US"/>
        </a:p>
      </dgm:t>
    </dgm:pt>
    <dgm:pt modelId="{427E8C10-21AE-42D4-8F26-3FD884868A95}" type="sibTrans" cxnId="{0B9CC912-A1B8-4B3F-AE45-66902037E0D3}">
      <dgm:prSet/>
      <dgm:spPr/>
      <dgm:t>
        <a:bodyPr/>
        <a:lstStyle/>
        <a:p>
          <a:endParaRPr lang="en-US"/>
        </a:p>
      </dgm:t>
    </dgm:pt>
    <dgm:pt modelId="{821FD7DB-6F30-4BBD-B1C2-0BDE9A0597A8}">
      <dgm:prSet/>
      <dgm:spPr/>
      <dgm:t>
        <a:bodyPr/>
        <a:lstStyle/>
        <a:p>
          <a:r>
            <a:rPr lang="en-US"/>
            <a:t>By Link Text</a:t>
          </a:r>
        </a:p>
      </dgm:t>
    </dgm:pt>
    <dgm:pt modelId="{84A9BB3E-C261-4136-9804-8456CE44B366}" type="parTrans" cxnId="{48EDA941-B292-46F3-A07F-E4993926980D}">
      <dgm:prSet/>
      <dgm:spPr/>
      <dgm:t>
        <a:bodyPr/>
        <a:lstStyle/>
        <a:p>
          <a:endParaRPr lang="en-US"/>
        </a:p>
      </dgm:t>
    </dgm:pt>
    <dgm:pt modelId="{BE090CA8-B2F3-4654-B75A-06EB439C58CC}" type="sibTrans" cxnId="{48EDA941-B292-46F3-A07F-E4993926980D}">
      <dgm:prSet/>
      <dgm:spPr/>
      <dgm:t>
        <a:bodyPr/>
        <a:lstStyle/>
        <a:p>
          <a:endParaRPr lang="en-US"/>
        </a:p>
      </dgm:t>
    </dgm:pt>
    <dgm:pt modelId="{143065C6-7E6A-4BDA-AD91-1264F64466DE}">
      <dgm:prSet/>
      <dgm:spPr/>
      <dgm:t>
        <a:bodyPr/>
        <a:lstStyle/>
        <a:p>
          <a:r>
            <a:rPr lang="en-US"/>
            <a:t>By CSS</a:t>
          </a:r>
        </a:p>
      </dgm:t>
    </dgm:pt>
    <dgm:pt modelId="{282F1F88-315C-44C8-9538-C67A11391CD5}" type="parTrans" cxnId="{CF78FF36-A16C-438F-AC16-CD05507428FD}">
      <dgm:prSet/>
      <dgm:spPr/>
      <dgm:t>
        <a:bodyPr/>
        <a:lstStyle/>
        <a:p>
          <a:endParaRPr lang="en-US"/>
        </a:p>
      </dgm:t>
    </dgm:pt>
    <dgm:pt modelId="{2B91084E-AF49-4598-976D-B5E2FA823F53}" type="sibTrans" cxnId="{CF78FF36-A16C-438F-AC16-CD05507428FD}">
      <dgm:prSet/>
      <dgm:spPr/>
      <dgm:t>
        <a:bodyPr/>
        <a:lstStyle/>
        <a:p>
          <a:endParaRPr lang="en-US"/>
        </a:p>
      </dgm:t>
    </dgm:pt>
    <dgm:pt modelId="{9483B96F-566C-448F-A1B1-289F59501F71}">
      <dgm:prSet/>
      <dgm:spPr/>
      <dgm:t>
        <a:bodyPr/>
        <a:lstStyle/>
        <a:p>
          <a:r>
            <a:rPr lang="en-US"/>
            <a:t>By Xpath</a:t>
          </a:r>
        </a:p>
      </dgm:t>
    </dgm:pt>
    <dgm:pt modelId="{108DA0A9-6D39-4123-904B-9841FC5CFB52}" type="parTrans" cxnId="{8097BBB2-885B-414D-A2D0-8B278BD93B25}">
      <dgm:prSet/>
      <dgm:spPr/>
      <dgm:t>
        <a:bodyPr/>
        <a:lstStyle/>
        <a:p>
          <a:endParaRPr lang="en-US"/>
        </a:p>
      </dgm:t>
    </dgm:pt>
    <dgm:pt modelId="{DEBDA08D-E005-4CA9-84F3-CE7D1CD6CB8E}" type="sibTrans" cxnId="{8097BBB2-885B-414D-A2D0-8B278BD93B25}">
      <dgm:prSet/>
      <dgm:spPr/>
      <dgm:t>
        <a:bodyPr/>
        <a:lstStyle/>
        <a:p>
          <a:endParaRPr lang="en-US"/>
        </a:p>
      </dgm:t>
    </dgm:pt>
    <dgm:pt modelId="{A6F5CBDB-4BA4-4FCC-9663-6EEFC207808A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Javascript</a:t>
          </a:r>
          <a:endParaRPr lang="en-US" dirty="0"/>
        </a:p>
      </dgm:t>
    </dgm:pt>
    <dgm:pt modelId="{3E46892B-7BD4-4B5E-A24A-7CF57A3FC49D}" type="parTrans" cxnId="{9A7BE717-8747-4D18-8054-4B7379AAFAFC}">
      <dgm:prSet/>
      <dgm:spPr/>
      <dgm:t>
        <a:bodyPr/>
        <a:lstStyle/>
        <a:p>
          <a:endParaRPr lang="en-US"/>
        </a:p>
      </dgm:t>
    </dgm:pt>
    <dgm:pt modelId="{894F2765-A05B-4C95-AB3C-FC7EA25138E0}" type="sibTrans" cxnId="{9A7BE717-8747-4D18-8054-4B7379AAFAFC}">
      <dgm:prSet/>
      <dgm:spPr/>
      <dgm:t>
        <a:bodyPr/>
        <a:lstStyle/>
        <a:p>
          <a:endParaRPr lang="en-US"/>
        </a:p>
      </dgm:t>
    </dgm:pt>
    <dgm:pt modelId="{08A5A3AE-7CB0-4E4F-96E3-A37001EF6666}">
      <dgm:prSet custT="1"/>
      <dgm:spPr/>
      <dgm:t>
        <a:bodyPr/>
        <a:lstStyle/>
        <a:p>
          <a:r>
            <a:rPr lang="en-US" sz="2000" i="1" dirty="0" err="1"/>
            <a:t>IWebElementelement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By.Id</a:t>
          </a:r>
          <a:r>
            <a:rPr lang="en-US" sz="2000" i="1" dirty="0"/>
            <a:t>(“ID"));</a:t>
          </a:r>
        </a:p>
      </dgm:t>
    </dgm:pt>
    <dgm:pt modelId="{0B0D2065-F3F2-4644-9795-892E1F5267C3}" type="parTrans" cxnId="{951A9D14-0441-45E9-BA1D-D9E396D9D186}">
      <dgm:prSet/>
      <dgm:spPr/>
      <dgm:t>
        <a:bodyPr/>
        <a:lstStyle/>
        <a:p>
          <a:endParaRPr lang="en-US"/>
        </a:p>
      </dgm:t>
    </dgm:pt>
    <dgm:pt modelId="{37DA00AB-4268-4D3E-BBA1-F77827FBB4EF}" type="sibTrans" cxnId="{951A9D14-0441-45E9-BA1D-D9E396D9D186}">
      <dgm:prSet/>
      <dgm:spPr/>
      <dgm:t>
        <a:bodyPr/>
        <a:lstStyle/>
        <a:p>
          <a:endParaRPr lang="en-US"/>
        </a:p>
      </dgm:t>
    </dgm:pt>
    <dgm:pt modelId="{BF408D27-DF30-4A44-A65D-14C172DF2806}">
      <dgm:prSet custT="1"/>
      <dgm:spPr/>
      <dgm:t>
        <a:bodyPr/>
        <a:lstStyle/>
        <a:p>
          <a:r>
            <a:rPr lang="en-US" sz="2000" i="1" dirty="0"/>
            <a:t>List&lt;</a:t>
          </a:r>
          <a:r>
            <a:rPr lang="en-US" sz="2000" i="1" dirty="0" err="1"/>
            <a:t>WebElement</a:t>
          </a:r>
          <a:r>
            <a:rPr lang="en-US" sz="2000" i="1" dirty="0"/>
            <a:t>&gt;cheeses=</a:t>
          </a:r>
          <a:r>
            <a:rPr lang="en-US" sz="2000" i="1" dirty="0" err="1"/>
            <a:t>driver.findElements</a:t>
          </a:r>
          <a:r>
            <a:rPr lang="en-US" sz="2000" i="1" dirty="0"/>
            <a:t>(</a:t>
          </a:r>
          <a:r>
            <a:rPr lang="en-US" sz="2000" i="1" dirty="0" err="1"/>
            <a:t>By.className</a:t>
          </a:r>
          <a:r>
            <a:rPr lang="en-US" sz="2000" i="1" dirty="0"/>
            <a:t>(“</a:t>
          </a:r>
          <a:r>
            <a:rPr lang="en-US" sz="2000" i="1" dirty="0" err="1"/>
            <a:t>myClass</a:t>
          </a:r>
          <a:r>
            <a:rPr lang="en-US" sz="2000" i="1" dirty="0"/>
            <a:t>"));</a:t>
          </a:r>
        </a:p>
      </dgm:t>
    </dgm:pt>
    <dgm:pt modelId="{4C2623B0-A1B5-4661-8D14-E75293250246}" type="parTrans" cxnId="{48FB381B-8A69-46C7-B5C3-538C17DE11F2}">
      <dgm:prSet/>
      <dgm:spPr/>
      <dgm:t>
        <a:bodyPr/>
        <a:lstStyle/>
        <a:p>
          <a:endParaRPr lang="en-US"/>
        </a:p>
      </dgm:t>
    </dgm:pt>
    <dgm:pt modelId="{C6DD7705-CCFF-4868-AF34-C5D4D0BC2144}" type="sibTrans" cxnId="{48FB381B-8A69-46C7-B5C3-538C17DE11F2}">
      <dgm:prSet/>
      <dgm:spPr/>
      <dgm:t>
        <a:bodyPr/>
        <a:lstStyle/>
        <a:p>
          <a:endParaRPr lang="en-US"/>
        </a:p>
      </dgm:t>
    </dgm:pt>
    <dgm:pt modelId="{7F218FC2-BE4D-4391-9E6C-8D37D017D7C2}">
      <dgm:prSet custT="1"/>
      <dgm:spPr/>
      <dgm:t>
        <a:bodyPr/>
        <a:lstStyle/>
        <a:p>
          <a:r>
            <a:rPr lang="en-US" sz="2000" i="1" dirty="0" err="1"/>
            <a:t>IWebElementframe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By.TagName</a:t>
          </a:r>
          <a:r>
            <a:rPr lang="en-US" sz="2000" i="1" dirty="0"/>
            <a:t>("iframe"));</a:t>
          </a:r>
        </a:p>
      </dgm:t>
    </dgm:pt>
    <dgm:pt modelId="{6CE7F35A-69FD-4AFF-AAAE-209F62915A04}" type="parTrans" cxnId="{A65411EF-54C1-4104-8D8F-9572F134FD25}">
      <dgm:prSet/>
      <dgm:spPr/>
      <dgm:t>
        <a:bodyPr/>
        <a:lstStyle/>
        <a:p>
          <a:endParaRPr lang="en-US"/>
        </a:p>
      </dgm:t>
    </dgm:pt>
    <dgm:pt modelId="{90260D8C-1F66-44F3-B892-9E1872838D73}" type="sibTrans" cxnId="{A65411EF-54C1-4104-8D8F-9572F134FD25}">
      <dgm:prSet/>
      <dgm:spPr/>
      <dgm:t>
        <a:bodyPr/>
        <a:lstStyle/>
        <a:p>
          <a:endParaRPr lang="en-US"/>
        </a:p>
      </dgm:t>
    </dgm:pt>
    <dgm:pt modelId="{9A37E607-16EE-4015-BF21-2C80CEEAB2E3}">
      <dgm:prSet custT="1"/>
      <dgm:spPr/>
      <dgm:t>
        <a:bodyPr/>
        <a:lstStyle/>
        <a:p>
          <a:r>
            <a:rPr lang="en-US" sz="2000" i="1" dirty="0" err="1"/>
            <a:t>IWebElementcheese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By.Name</a:t>
          </a:r>
          <a:r>
            <a:rPr lang="en-US" sz="2000" i="1" dirty="0"/>
            <a:t>(“name"));</a:t>
          </a:r>
        </a:p>
      </dgm:t>
    </dgm:pt>
    <dgm:pt modelId="{74EEE4AB-28F9-475C-ABCA-0FBC9F13DAF2}" type="parTrans" cxnId="{F48BAE3C-354B-4D51-9CCA-86F3FABB58C7}">
      <dgm:prSet/>
      <dgm:spPr/>
      <dgm:t>
        <a:bodyPr/>
        <a:lstStyle/>
        <a:p>
          <a:endParaRPr lang="en-US"/>
        </a:p>
      </dgm:t>
    </dgm:pt>
    <dgm:pt modelId="{6DA6FCB2-321C-4B1D-BD3F-3F366B0E7505}" type="sibTrans" cxnId="{F48BAE3C-354B-4D51-9CCA-86F3FABB58C7}">
      <dgm:prSet/>
      <dgm:spPr/>
      <dgm:t>
        <a:bodyPr/>
        <a:lstStyle/>
        <a:p>
          <a:endParaRPr lang="en-US"/>
        </a:p>
      </dgm:t>
    </dgm:pt>
    <dgm:pt modelId="{AFCB4BC1-A9EE-479D-AA83-3C8FB2619FD9}">
      <dgm:prSet custT="1"/>
      <dgm:spPr/>
      <dgm:t>
        <a:bodyPr/>
        <a:lstStyle/>
        <a:p>
          <a:r>
            <a:rPr lang="en-US" sz="2000" i="1" dirty="0" err="1"/>
            <a:t>IWebElementcheese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By.LinkText</a:t>
          </a:r>
          <a:r>
            <a:rPr lang="en-US" sz="2000" i="1" dirty="0"/>
            <a:t>(“</a:t>
          </a:r>
          <a:r>
            <a:rPr lang="en-US" sz="2000" i="1" dirty="0" err="1"/>
            <a:t>linktext</a:t>
          </a:r>
          <a:r>
            <a:rPr lang="en-US" sz="2000" i="1" dirty="0"/>
            <a:t>"));</a:t>
          </a:r>
        </a:p>
      </dgm:t>
    </dgm:pt>
    <dgm:pt modelId="{C7C1A397-7E16-446E-BA34-878A747E84D0}" type="parTrans" cxnId="{B8F6052E-A507-42AA-946A-DCCE8F45E69E}">
      <dgm:prSet/>
      <dgm:spPr/>
      <dgm:t>
        <a:bodyPr/>
        <a:lstStyle/>
        <a:p>
          <a:endParaRPr lang="en-US"/>
        </a:p>
      </dgm:t>
    </dgm:pt>
    <dgm:pt modelId="{CE27AF78-87CB-48AA-883B-5406FC79DDC2}" type="sibTrans" cxnId="{B8F6052E-A507-42AA-946A-DCCE8F45E69E}">
      <dgm:prSet/>
      <dgm:spPr/>
      <dgm:t>
        <a:bodyPr/>
        <a:lstStyle/>
        <a:p>
          <a:endParaRPr lang="en-US"/>
        </a:p>
      </dgm:t>
    </dgm:pt>
    <dgm:pt modelId="{5A5DAED1-C7E5-42D6-AB73-207825F8B321}">
      <dgm:prSet custT="1"/>
      <dgm:spPr/>
      <dgm:t>
        <a:bodyPr/>
        <a:lstStyle/>
        <a:p>
          <a:r>
            <a:rPr lang="en-US" sz="2000" i="1" dirty="0" err="1"/>
            <a:t>IWebElementcheese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By.CssSelector</a:t>
          </a:r>
          <a:r>
            <a:rPr lang="en-US" sz="2000" i="1" dirty="0"/>
            <a:t>("#</a:t>
          </a:r>
          <a:r>
            <a:rPr lang="en-US" sz="2000" i="1" dirty="0" err="1"/>
            <a:t>css</a:t>
          </a:r>
          <a:r>
            <a:rPr lang="en-US" sz="2000" i="1" dirty="0"/>
            <a:t>"));</a:t>
          </a:r>
        </a:p>
      </dgm:t>
    </dgm:pt>
    <dgm:pt modelId="{3F64F911-4ABE-4B5A-A353-299AB5A91A52}" type="parTrans" cxnId="{186C5F7A-96D8-45B9-A268-ED95BC9F14BD}">
      <dgm:prSet/>
      <dgm:spPr/>
      <dgm:t>
        <a:bodyPr/>
        <a:lstStyle/>
        <a:p>
          <a:endParaRPr lang="en-US"/>
        </a:p>
      </dgm:t>
    </dgm:pt>
    <dgm:pt modelId="{2E193577-0F9D-4E6E-BFE3-5A2A5264D985}" type="sibTrans" cxnId="{186C5F7A-96D8-45B9-A268-ED95BC9F14BD}">
      <dgm:prSet/>
      <dgm:spPr/>
      <dgm:t>
        <a:bodyPr/>
        <a:lstStyle/>
        <a:p>
          <a:endParaRPr lang="en-US"/>
        </a:p>
      </dgm:t>
    </dgm:pt>
    <dgm:pt modelId="{B08C12EE-29EC-4397-A174-C7F3582B7ABC}">
      <dgm:prSet/>
      <dgm:spPr/>
      <dgm:t>
        <a:bodyPr/>
        <a:lstStyle/>
        <a:p>
          <a:r>
            <a:rPr lang="en-US" i="1" dirty="0" err="1"/>
            <a:t>IList</a:t>
          </a:r>
          <a:r>
            <a:rPr lang="en-US" i="1" dirty="0"/>
            <a:t>&lt;</a:t>
          </a:r>
          <a:r>
            <a:rPr lang="en-US" i="1" dirty="0" err="1"/>
            <a:t>IWebElement</a:t>
          </a:r>
          <a:r>
            <a:rPr lang="en-US" i="1" dirty="0"/>
            <a:t>&gt;labels=</a:t>
          </a:r>
          <a:r>
            <a:rPr lang="en-US" i="1" dirty="0" err="1"/>
            <a:t>driver.FindElements</a:t>
          </a:r>
          <a:r>
            <a:rPr lang="en-US" i="1" dirty="0"/>
            <a:t>(</a:t>
          </a:r>
          <a:r>
            <a:rPr lang="en-US" i="1" dirty="0" err="1"/>
            <a:t>By.TagName</a:t>
          </a:r>
          <a:r>
            <a:rPr lang="en-US" i="1" dirty="0"/>
            <a:t>("label"));</a:t>
          </a:r>
        </a:p>
        <a:p>
          <a:r>
            <a:rPr lang="en-US" i="1" dirty="0" err="1"/>
            <a:t>IList</a:t>
          </a:r>
          <a:r>
            <a:rPr lang="en-US" i="1" dirty="0"/>
            <a:t>&lt;</a:t>
          </a:r>
          <a:r>
            <a:rPr lang="en-US" i="1" dirty="0" err="1"/>
            <a:t>IWebElement</a:t>
          </a:r>
          <a:r>
            <a:rPr lang="en-US" i="1" dirty="0"/>
            <a:t>&gt;inputs=(</a:t>
          </a:r>
          <a:r>
            <a:rPr lang="en-US" i="1" dirty="0" err="1"/>
            <a:t>IList</a:t>
          </a:r>
          <a:r>
            <a:rPr lang="en-US" i="1" dirty="0"/>
            <a:t>&lt;</a:t>
          </a:r>
          <a:r>
            <a:rPr lang="en-US" i="1" dirty="0" err="1"/>
            <a:t>IWebElement</a:t>
          </a:r>
          <a:r>
            <a:rPr lang="en-US" i="1" dirty="0"/>
            <a:t>&gt;)((</a:t>
          </a:r>
          <a:r>
            <a:rPr lang="en-US" i="1" dirty="0" err="1"/>
            <a:t>IJavaScriptExecutor</a:t>
          </a:r>
          <a:r>
            <a:rPr lang="en-US" i="1" dirty="0"/>
            <a:t>)driver).</a:t>
          </a:r>
          <a:r>
            <a:rPr lang="en-US" i="1" dirty="0" err="1"/>
            <a:t>ExecuteScript</a:t>
          </a:r>
          <a:r>
            <a:rPr lang="en-US" i="1" dirty="0"/>
            <a:t>("var labels = arguments[0], inputs = []; for (var </a:t>
          </a:r>
          <a:r>
            <a:rPr lang="en-US" i="1" dirty="0" err="1"/>
            <a:t>i</a:t>
          </a:r>
          <a:r>
            <a:rPr lang="en-US" i="1" dirty="0"/>
            <a:t>=0; </a:t>
          </a:r>
          <a:r>
            <a:rPr lang="en-US" i="1" dirty="0" err="1"/>
            <a:t>i</a:t>
          </a:r>
          <a:r>
            <a:rPr lang="en-US" i="1" dirty="0"/>
            <a:t> &lt; </a:t>
          </a:r>
          <a:r>
            <a:rPr lang="en-US" i="1" dirty="0" err="1"/>
            <a:t>labels.length</a:t>
          </a:r>
          <a:r>
            <a:rPr lang="en-US" i="1" dirty="0"/>
            <a:t>; </a:t>
          </a:r>
          <a:r>
            <a:rPr lang="en-US" i="1" dirty="0" err="1"/>
            <a:t>i</a:t>
          </a:r>
          <a:r>
            <a:rPr lang="en-US" i="1" dirty="0"/>
            <a:t>++){"+"</a:t>
          </a:r>
          <a:r>
            <a:rPr lang="en-US" i="1" dirty="0" err="1"/>
            <a:t>inputs.push</a:t>
          </a:r>
          <a:r>
            <a:rPr lang="en-US" i="1" dirty="0"/>
            <a:t>(</a:t>
          </a:r>
          <a:r>
            <a:rPr lang="en-US" i="1" dirty="0" err="1"/>
            <a:t>document.getElementById</a:t>
          </a:r>
          <a:r>
            <a:rPr lang="en-US" i="1" dirty="0"/>
            <a:t>(labels[</a:t>
          </a:r>
          <a:r>
            <a:rPr lang="en-US" i="1" dirty="0" err="1"/>
            <a:t>i</a:t>
          </a:r>
          <a:r>
            <a:rPr lang="en-US" i="1" dirty="0"/>
            <a:t>].</a:t>
          </a:r>
          <a:r>
            <a:rPr lang="en-US" i="1" dirty="0" err="1"/>
            <a:t>getAttribute</a:t>
          </a:r>
          <a:r>
            <a:rPr lang="en-US" i="1" dirty="0"/>
            <a:t>('for'))); } return </a:t>
          </a:r>
          <a:r>
            <a:rPr lang="en-US" i="1" dirty="0" err="1"/>
            <a:t>inputs;",labels</a:t>
          </a:r>
          <a:r>
            <a:rPr lang="en-US" i="1" dirty="0"/>
            <a:t>);</a:t>
          </a:r>
        </a:p>
      </dgm:t>
    </dgm:pt>
    <dgm:pt modelId="{84262ADD-326D-475A-8688-E6148D2A7EEE}" type="parTrans" cxnId="{0D501F63-39C3-42D4-AEE8-9C08140633E6}">
      <dgm:prSet/>
      <dgm:spPr/>
      <dgm:t>
        <a:bodyPr/>
        <a:lstStyle/>
        <a:p>
          <a:endParaRPr lang="en-US"/>
        </a:p>
      </dgm:t>
    </dgm:pt>
    <dgm:pt modelId="{309CEF46-FF28-450C-9F86-96592D1524B1}" type="sibTrans" cxnId="{0D501F63-39C3-42D4-AEE8-9C08140633E6}">
      <dgm:prSet/>
      <dgm:spPr/>
      <dgm:t>
        <a:bodyPr/>
        <a:lstStyle/>
        <a:p>
          <a:endParaRPr lang="en-US"/>
        </a:p>
      </dgm:t>
    </dgm:pt>
    <dgm:pt modelId="{6384ADAB-584C-49BD-8D36-8CBCC4135583}">
      <dgm:prSet custT="1"/>
      <dgm:spPr/>
      <dgm:t>
        <a:bodyPr/>
        <a:lstStyle/>
        <a:p>
          <a:r>
            <a:rPr lang="en-US" sz="2000" i="1" dirty="0" err="1"/>
            <a:t>IWebElementframe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By.XPath</a:t>
          </a:r>
          <a:r>
            <a:rPr lang="en-US" sz="2000" i="1" dirty="0"/>
            <a:t>(“</a:t>
          </a:r>
          <a:r>
            <a:rPr lang="en-US" sz="2000" i="1" dirty="0" err="1"/>
            <a:t>xpath</a:t>
          </a:r>
          <a:r>
            <a:rPr lang="en-US" sz="2000" i="1" dirty="0"/>
            <a:t>"));</a:t>
          </a:r>
        </a:p>
      </dgm:t>
    </dgm:pt>
    <dgm:pt modelId="{981508C7-64D9-412D-8F1C-A8E0EA1C0040}" type="parTrans" cxnId="{F1F8D3FB-FFA8-4313-86B6-5A6E3121D3FF}">
      <dgm:prSet/>
      <dgm:spPr/>
      <dgm:t>
        <a:bodyPr/>
        <a:lstStyle/>
        <a:p>
          <a:endParaRPr lang="en-US"/>
        </a:p>
      </dgm:t>
    </dgm:pt>
    <dgm:pt modelId="{C49FE965-2A7D-486F-9C51-17D85A34700B}" type="sibTrans" cxnId="{F1F8D3FB-FFA8-4313-86B6-5A6E3121D3FF}">
      <dgm:prSet/>
      <dgm:spPr/>
      <dgm:t>
        <a:bodyPr/>
        <a:lstStyle/>
        <a:p>
          <a:endParaRPr lang="en-US"/>
        </a:p>
      </dgm:t>
    </dgm:pt>
    <dgm:pt modelId="{E0ACC0A3-3BD1-4C27-8962-D8229F53DAF2}" type="pres">
      <dgm:prSet presAssocID="{CDC8C430-A5B6-4DA0-9FE0-37255F7D49CA}" presName="Name0" presStyleCnt="0">
        <dgm:presLayoutVars>
          <dgm:dir/>
          <dgm:animLvl val="lvl"/>
          <dgm:resizeHandles val="exact"/>
        </dgm:presLayoutVars>
      </dgm:prSet>
      <dgm:spPr/>
    </dgm:pt>
    <dgm:pt modelId="{E32D3A18-1173-453E-8E20-C020FFC08B7B}" type="pres">
      <dgm:prSet presAssocID="{A0EBE084-12B3-44EA-AD24-5346DE6DBE42}" presName="linNode" presStyleCnt="0"/>
      <dgm:spPr/>
    </dgm:pt>
    <dgm:pt modelId="{67A2698C-B3EC-4079-AD84-B0DCF92CC64F}" type="pres">
      <dgm:prSet presAssocID="{A0EBE084-12B3-44EA-AD24-5346DE6DBE42}" presName="parentText" presStyleLbl="solidFgAcc1" presStyleIdx="0" presStyleCnt="8">
        <dgm:presLayoutVars>
          <dgm:chMax val="1"/>
          <dgm:bulletEnabled/>
        </dgm:presLayoutVars>
      </dgm:prSet>
      <dgm:spPr/>
    </dgm:pt>
    <dgm:pt modelId="{C2E1CB57-2C8C-4A06-8D3A-B141D3F3ADBF}" type="pres">
      <dgm:prSet presAssocID="{A0EBE084-12B3-44EA-AD24-5346DE6DBE42}" presName="descendantText" presStyleLbl="alignNode1" presStyleIdx="0" presStyleCnt="8">
        <dgm:presLayoutVars>
          <dgm:bulletEnabled/>
        </dgm:presLayoutVars>
      </dgm:prSet>
      <dgm:spPr/>
    </dgm:pt>
    <dgm:pt modelId="{D4CAD18E-4163-4EED-B54B-A55346EF1544}" type="pres">
      <dgm:prSet presAssocID="{6488D942-738E-4AC9-A970-F28C2A3C041A}" presName="sp" presStyleCnt="0"/>
      <dgm:spPr/>
    </dgm:pt>
    <dgm:pt modelId="{02869495-CE15-4618-9BC0-307FB7A4083F}" type="pres">
      <dgm:prSet presAssocID="{FF2E6C86-00D7-4202-BDDD-55D9417C4E50}" presName="linNode" presStyleCnt="0"/>
      <dgm:spPr/>
    </dgm:pt>
    <dgm:pt modelId="{64EC8D65-DBAA-4128-81AC-7393D4DA0884}" type="pres">
      <dgm:prSet presAssocID="{FF2E6C86-00D7-4202-BDDD-55D9417C4E50}" presName="parentText" presStyleLbl="solidFgAcc1" presStyleIdx="1" presStyleCnt="8">
        <dgm:presLayoutVars>
          <dgm:chMax val="1"/>
          <dgm:bulletEnabled/>
        </dgm:presLayoutVars>
      </dgm:prSet>
      <dgm:spPr/>
    </dgm:pt>
    <dgm:pt modelId="{3E06D23F-DE42-4690-BD3E-F661D2DCBC36}" type="pres">
      <dgm:prSet presAssocID="{FF2E6C86-00D7-4202-BDDD-55D9417C4E50}" presName="descendantText" presStyleLbl="alignNode1" presStyleIdx="1" presStyleCnt="8">
        <dgm:presLayoutVars>
          <dgm:bulletEnabled/>
        </dgm:presLayoutVars>
      </dgm:prSet>
      <dgm:spPr/>
    </dgm:pt>
    <dgm:pt modelId="{2FE74590-E4E7-4716-8ED2-EE251F326AAA}" type="pres">
      <dgm:prSet presAssocID="{5E32B4FD-B853-4D31-99F8-65416BCF04A6}" presName="sp" presStyleCnt="0"/>
      <dgm:spPr/>
    </dgm:pt>
    <dgm:pt modelId="{3E25A704-EDD0-44C7-AD8C-B8EA87811EA6}" type="pres">
      <dgm:prSet presAssocID="{4A3EC15A-BB99-4D1D-A419-D175C7589849}" presName="linNode" presStyleCnt="0"/>
      <dgm:spPr/>
    </dgm:pt>
    <dgm:pt modelId="{2E676023-1C18-4CF8-BC27-9ED4C0423CC9}" type="pres">
      <dgm:prSet presAssocID="{4A3EC15A-BB99-4D1D-A419-D175C7589849}" presName="parentText" presStyleLbl="solidFgAcc1" presStyleIdx="2" presStyleCnt="8">
        <dgm:presLayoutVars>
          <dgm:chMax val="1"/>
          <dgm:bulletEnabled/>
        </dgm:presLayoutVars>
      </dgm:prSet>
      <dgm:spPr/>
    </dgm:pt>
    <dgm:pt modelId="{1586CEF9-2946-451C-B4BA-C2C8C5421213}" type="pres">
      <dgm:prSet presAssocID="{4A3EC15A-BB99-4D1D-A419-D175C7589849}" presName="descendantText" presStyleLbl="alignNode1" presStyleIdx="2" presStyleCnt="8">
        <dgm:presLayoutVars>
          <dgm:bulletEnabled/>
        </dgm:presLayoutVars>
      </dgm:prSet>
      <dgm:spPr/>
    </dgm:pt>
    <dgm:pt modelId="{FB8B3019-14D6-4B3C-8306-9EFD2DCB5990}" type="pres">
      <dgm:prSet presAssocID="{3A63E3DF-434F-442F-9B0E-BBF89CA82FF3}" presName="sp" presStyleCnt="0"/>
      <dgm:spPr/>
    </dgm:pt>
    <dgm:pt modelId="{5EC3F165-DC00-4277-A30A-B215ABDBF238}" type="pres">
      <dgm:prSet presAssocID="{822D238B-C466-41B8-A444-1631F009C11A}" presName="linNode" presStyleCnt="0"/>
      <dgm:spPr/>
    </dgm:pt>
    <dgm:pt modelId="{AD728905-BC35-4B3F-9CEA-C19AFA1D2217}" type="pres">
      <dgm:prSet presAssocID="{822D238B-C466-41B8-A444-1631F009C11A}" presName="parentText" presStyleLbl="solidFgAcc1" presStyleIdx="3" presStyleCnt="8">
        <dgm:presLayoutVars>
          <dgm:chMax val="1"/>
          <dgm:bulletEnabled/>
        </dgm:presLayoutVars>
      </dgm:prSet>
      <dgm:spPr/>
    </dgm:pt>
    <dgm:pt modelId="{FB8C60CF-E2EF-43F1-B159-71F604F596F1}" type="pres">
      <dgm:prSet presAssocID="{822D238B-C466-41B8-A444-1631F009C11A}" presName="descendantText" presStyleLbl="alignNode1" presStyleIdx="3" presStyleCnt="8">
        <dgm:presLayoutVars>
          <dgm:bulletEnabled/>
        </dgm:presLayoutVars>
      </dgm:prSet>
      <dgm:spPr/>
    </dgm:pt>
    <dgm:pt modelId="{94B274D3-31D8-4587-AD68-0B2101B316F7}" type="pres">
      <dgm:prSet presAssocID="{427E8C10-21AE-42D4-8F26-3FD884868A95}" presName="sp" presStyleCnt="0"/>
      <dgm:spPr/>
    </dgm:pt>
    <dgm:pt modelId="{4FDE01CB-0F6E-4E43-9F22-9C1E53A1FFAD}" type="pres">
      <dgm:prSet presAssocID="{821FD7DB-6F30-4BBD-B1C2-0BDE9A0597A8}" presName="linNode" presStyleCnt="0"/>
      <dgm:spPr/>
    </dgm:pt>
    <dgm:pt modelId="{C5FE436D-3A1C-4AA7-A22D-D0500BC1258F}" type="pres">
      <dgm:prSet presAssocID="{821FD7DB-6F30-4BBD-B1C2-0BDE9A0597A8}" presName="parentText" presStyleLbl="solidFgAcc1" presStyleIdx="4" presStyleCnt="8">
        <dgm:presLayoutVars>
          <dgm:chMax val="1"/>
          <dgm:bulletEnabled/>
        </dgm:presLayoutVars>
      </dgm:prSet>
      <dgm:spPr/>
    </dgm:pt>
    <dgm:pt modelId="{A30C754D-76FA-4DF5-B695-CE21FD2BD373}" type="pres">
      <dgm:prSet presAssocID="{821FD7DB-6F30-4BBD-B1C2-0BDE9A0597A8}" presName="descendantText" presStyleLbl="alignNode1" presStyleIdx="4" presStyleCnt="8">
        <dgm:presLayoutVars>
          <dgm:bulletEnabled/>
        </dgm:presLayoutVars>
      </dgm:prSet>
      <dgm:spPr/>
    </dgm:pt>
    <dgm:pt modelId="{0A5B3ED8-027A-473A-8E6E-A49814BA4782}" type="pres">
      <dgm:prSet presAssocID="{BE090CA8-B2F3-4654-B75A-06EB439C58CC}" presName="sp" presStyleCnt="0"/>
      <dgm:spPr/>
    </dgm:pt>
    <dgm:pt modelId="{682C738E-F2B3-4CE0-AD31-133BFEBBD333}" type="pres">
      <dgm:prSet presAssocID="{143065C6-7E6A-4BDA-AD91-1264F64466DE}" presName="linNode" presStyleCnt="0"/>
      <dgm:spPr/>
    </dgm:pt>
    <dgm:pt modelId="{8D9D6FFE-8A2D-484A-B2F9-1C52053BC270}" type="pres">
      <dgm:prSet presAssocID="{143065C6-7E6A-4BDA-AD91-1264F64466DE}" presName="parentText" presStyleLbl="solidFgAcc1" presStyleIdx="5" presStyleCnt="8">
        <dgm:presLayoutVars>
          <dgm:chMax val="1"/>
          <dgm:bulletEnabled/>
        </dgm:presLayoutVars>
      </dgm:prSet>
      <dgm:spPr/>
    </dgm:pt>
    <dgm:pt modelId="{46BB43A5-BA63-44E4-B11E-FAD7593E6B9A}" type="pres">
      <dgm:prSet presAssocID="{143065C6-7E6A-4BDA-AD91-1264F64466DE}" presName="descendantText" presStyleLbl="alignNode1" presStyleIdx="5" presStyleCnt="8">
        <dgm:presLayoutVars>
          <dgm:bulletEnabled/>
        </dgm:presLayoutVars>
      </dgm:prSet>
      <dgm:spPr/>
    </dgm:pt>
    <dgm:pt modelId="{7922E710-1F89-4522-9773-6D31A32DD427}" type="pres">
      <dgm:prSet presAssocID="{2B91084E-AF49-4598-976D-B5E2FA823F53}" presName="sp" presStyleCnt="0"/>
      <dgm:spPr/>
    </dgm:pt>
    <dgm:pt modelId="{59C34333-08C1-4FB2-A9EC-AF51110F3225}" type="pres">
      <dgm:prSet presAssocID="{9483B96F-566C-448F-A1B1-289F59501F71}" presName="linNode" presStyleCnt="0"/>
      <dgm:spPr/>
    </dgm:pt>
    <dgm:pt modelId="{AEF1ADD1-EAEB-4CF9-A521-BCEBD9DC4391}" type="pres">
      <dgm:prSet presAssocID="{9483B96F-566C-448F-A1B1-289F59501F71}" presName="parentText" presStyleLbl="solidFgAcc1" presStyleIdx="6" presStyleCnt="8">
        <dgm:presLayoutVars>
          <dgm:chMax val="1"/>
          <dgm:bulletEnabled/>
        </dgm:presLayoutVars>
      </dgm:prSet>
      <dgm:spPr/>
    </dgm:pt>
    <dgm:pt modelId="{C4726735-06F8-4C40-9F10-1662E525A002}" type="pres">
      <dgm:prSet presAssocID="{9483B96F-566C-448F-A1B1-289F59501F71}" presName="descendantText" presStyleLbl="alignNode1" presStyleIdx="6" presStyleCnt="8">
        <dgm:presLayoutVars>
          <dgm:bulletEnabled/>
        </dgm:presLayoutVars>
      </dgm:prSet>
      <dgm:spPr/>
    </dgm:pt>
    <dgm:pt modelId="{A822B60A-593A-4140-AFBC-B2C449D8CEC5}" type="pres">
      <dgm:prSet presAssocID="{DEBDA08D-E005-4CA9-84F3-CE7D1CD6CB8E}" presName="sp" presStyleCnt="0"/>
      <dgm:spPr/>
    </dgm:pt>
    <dgm:pt modelId="{A56B8109-4E97-45F4-8F64-F0B352008CA4}" type="pres">
      <dgm:prSet presAssocID="{A6F5CBDB-4BA4-4FCC-9663-6EEFC207808A}" presName="linNode" presStyleCnt="0"/>
      <dgm:spPr/>
    </dgm:pt>
    <dgm:pt modelId="{016C792B-88F4-42EE-AAED-C4BFACFFFCBC}" type="pres">
      <dgm:prSet presAssocID="{A6F5CBDB-4BA4-4FCC-9663-6EEFC207808A}" presName="parentText" presStyleLbl="solidFgAcc1" presStyleIdx="7" presStyleCnt="8">
        <dgm:presLayoutVars>
          <dgm:chMax val="1"/>
          <dgm:bulletEnabled/>
        </dgm:presLayoutVars>
      </dgm:prSet>
      <dgm:spPr/>
    </dgm:pt>
    <dgm:pt modelId="{F4E62771-CBD6-4289-974C-9CBFBC65C92E}" type="pres">
      <dgm:prSet presAssocID="{A6F5CBDB-4BA4-4FCC-9663-6EEFC207808A}" presName="descendantText" presStyleLbl="alignNode1" presStyleIdx="7" presStyleCnt="8">
        <dgm:presLayoutVars>
          <dgm:bulletEnabled/>
        </dgm:presLayoutVars>
      </dgm:prSet>
      <dgm:spPr/>
    </dgm:pt>
  </dgm:ptLst>
  <dgm:cxnLst>
    <dgm:cxn modelId="{2268FA05-02CB-40A3-ABC8-F0E0C1620A7E}" type="presOf" srcId="{821FD7DB-6F30-4BBD-B1C2-0BDE9A0597A8}" destId="{C5FE436D-3A1C-4AA7-A22D-D0500BC1258F}" srcOrd="0" destOrd="0" presId="urn:microsoft.com/office/officeart/2016/7/layout/VerticalHollowActionList"/>
    <dgm:cxn modelId="{94A96608-93EB-4508-8643-761415A36DE6}" type="presOf" srcId="{143065C6-7E6A-4BDA-AD91-1264F64466DE}" destId="{8D9D6FFE-8A2D-484A-B2F9-1C52053BC270}" srcOrd="0" destOrd="0" presId="urn:microsoft.com/office/officeart/2016/7/layout/VerticalHollowActionList"/>
    <dgm:cxn modelId="{0E430A0B-3962-4F34-BB4D-53ACB5DC9422}" type="presOf" srcId="{9A37E607-16EE-4015-BF21-2C80CEEAB2E3}" destId="{FB8C60CF-E2EF-43F1-B159-71F604F596F1}" srcOrd="0" destOrd="0" presId="urn:microsoft.com/office/officeart/2016/7/layout/VerticalHollowActionList"/>
    <dgm:cxn modelId="{0B9CC912-A1B8-4B3F-AE45-66902037E0D3}" srcId="{CDC8C430-A5B6-4DA0-9FE0-37255F7D49CA}" destId="{822D238B-C466-41B8-A444-1631F009C11A}" srcOrd="3" destOrd="0" parTransId="{46472460-071A-4E24-98AE-1E22EA715E20}" sibTransId="{427E8C10-21AE-42D4-8F26-3FD884868A95}"/>
    <dgm:cxn modelId="{951A9D14-0441-45E9-BA1D-D9E396D9D186}" srcId="{A0EBE084-12B3-44EA-AD24-5346DE6DBE42}" destId="{08A5A3AE-7CB0-4E4F-96E3-A37001EF6666}" srcOrd="0" destOrd="0" parTransId="{0B0D2065-F3F2-4644-9795-892E1F5267C3}" sibTransId="{37DA00AB-4268-4D3E-BBA1-F77827FBB4EF}"/>
    <dgm:cxn modelId="{9A7BE717-8747-4D18-8054-4B7379AAFAFC}" srcId="{CDC8C430-A5B6-4DA0-9FE0-37255F7D49CA}" destId="{A6F5CBDB-4BA4-4FCC-9663-6EEFC207808A}" srcOrd="7" destOrd="0" parTransId="{3E46892B-7BD4-4B5E-A24A-7CF57A3FC49D}" sibTransId="{894F2765-A05B-4C95-AB3C-FC7EA25138E0}"/>
    <dgm:cxn modelId="{48FB381B-8A69-46C7-B5C3-538C17DE11F2}" srcId="{FF2E6C86-00D7-4202-BDDD-55D9417C4E50}" destId="{BF408D27-DF30-4A44-A65D-14C172DF2806}" srcOrd="0" destOrd="0" parTransId="{4C2623B0-A1B5-4661-8D14-E75293250246}" sibTransId="{C6DD7705-CCFF-4868-AF34-C5D4D0BC2144}"/>
    <dgm:cxn modelId="{A3BF8621-DB57-4BA7-9CD7-BB55FF6001F2}" srcId="{CDC8C430-A5B6-4DA0-9FE0-37255F7D49CA}" destId="{FF2E6C86-00D7-4202-BDDD-55D9417C4E50}" srcOrd="1" destOrd="0" parTransId="{B34EE1D4-B403-47C9-85A9-540BB466A4B0}" sibTransId="{5E32B4FD-B853-4D31-99F8-65416BCF04A6}"/>
    <dgm:cxn modelId="{C5E93F29-FEF7-4310-9057-C9E8E6AE218E}" type="presOf" srcId="{A0EBE084-12B3-44EA-AD24-5346DE6DBE42}" destId="{67A2698C-B3EC-4079-AD84-B0DCF92CC64F}" srcOrd="0" destOrd="0" presId="urn:microsoft.com/office/officeart/2016/7/layout/VerticalHollowActionList"/>
    <dgm:cxn modelId="{6F40232D-1D71-462C-A8E5-D4E6837C3783}" type="presOf" srcId="{CDC8C430-A5B6-4DA0-9FE0-37255F7D49CA}" destId="{E0ACC0A3-3BD1-4C27-8962-D8229F53DAF2}" srcOrd="0" destOrd="0" presId="urn:microsoft.com/office/officeart/2016/7/layout/VerticalHollowActionList"/>
    <dgm:cxn modelId="{B8F6052E-A507-42AA-946A-DCCE8F45E69E}" srcId="{821FD7DB-6F30-4BBD-B1C2-0BDE9A0597A8}" destId="{AFCB4BC1-A9EE-479D-AA83-3C8FB2619FD9}" srcOrd="0" destOrd="0" parTransId="{C7C1A397-7E16-446E-BA34-878A747E84D0}" sibTransId="{CE27AF78-87CB-48AA-883B-5406FC79DDC2}"/>
    <dgm:cxn modelId="{E05F2136-3BC1-4DA4-8D1C-7C659737241F}" type="presOf" srcId="{822D238B-C466-41B8-A444-1631F009C11A}" destId="{AD728905-BC35-4B3F-9CEA-C19AFA1D2217}" srcOrd="0" destOrd="0" presId="urn:microsoft.com/office/officeart/2016/7/layout/VerticalHollowActionList"/>
    <dgm:cxn modelId="{CF78FF36-A16C-438F-AC16-CD05507428FD}" srcId="{CDC8C430-A5B6-4DA0-9FE0-37255F7D49CA}" destId="{143065C6-7E6A-4BDA-AD91-1264F64466DE}" srcOrd="5" destOrd="0" parTransId="{282F1F88-315C-44C8-9538-C67A11391CD5}" sibTransId="{2B91084E-AF49-4598-976D-B5E2FA823F53}"/>
    <dgm:cxn modelId="{F48BAE3C-354B-4D51-9CCA-86F3FABB58C7}" srcId="{822D238B-C466-41B8-A444-1631F009C11A}" destId="{9A37E607-16EE-4015-BF21-2C80CEEAB2E3}" srcOrd="0" destOrd="0" parTransId="{74EEE4AB-28F9-475C-ABCA-0FBC9F13DAF2}" sibTransId="{6DA6FCB2-321C-4B1D-BD3F-3F366B0E7505}"/>
    <dgm:cxn modelId="{5D252C3F-4B50-498B-A801-0B2E70A9B4E4}" type="presOf" srcId="{7F218FC2-BE4D-4391-9E6C-8D37D017D7C2}" destId="{1586CEF9-2946-451C-B4BA-C2C8C5421213}" srcOrd="0" destOrd="0" presId="urn:microsoft.com/office/officeart/2016/7/layout/VerticalHollowActionList"/>
    <dgm:cxn modelId="{48EDA941-B292-46F3-A07F-E4993926980D}" srcId="{CDC8C430-A5B6-4DA0-9FE0-37255F7D49CA}" destId="{821FD7DB-6F30-4BBD-B1C2-0BDE9A0597A8}" srcOrd="4" destOrd="0" parTransId="{84A9BB3E-C261-4136-9804-8456CE44B366}" sibTransId="{BE090CA8-B2F3-4654-B75A-06EB439C58CC}"/>
    <dgm:cxn modelId="{0D501F63-39C3-42D4-AEE8-9C08140633E6}" srcId="{A6F5CBDB-4BA4-4FCC-9663-6EEFC207808A}" destId="{B08C12EE-29EC-4397-A174-C7F3582B7ABC}" srcOrd="0" destOrd="0" parTransId="{84262ADD-326D-475A-8688-E6148D2A7EEE}" sibTransId="{309CEF46-FF28-450C-9F86-96592D1524B1}"/>
    <dgm:cxn modelId="{BCD8F470-1E0D-4A4B-AE9E-074992C1E15F}" type="presOf" srcId="{A6F5CBDB-4BA4-4FCC-9663-6EEFC207808A}" destId="{016C792B-88F4-42EE-AAED-C4BFACFFFCBC}" srcOrd="0" destOrd="0" presId="urn:microsoft.com/office/officeart/2016/7/layout/VerticalHollowActionList"/>
    <dgm:cxn modelId="{2C8C0575-E33F-4F11-98D0-49590D2F6E14}" type="presOf" srcId="{FF2E6C86-00D7-4202-BDDD-55D9417C4E50}" destId="{64EC8D65-DBAA-4128-81AC-7393D4DA0884}" srcOrd="0" destOrd="0" presId="urn:microsoft.com/office/officeart/2016/7/layout/VerticalHollowActionList"/>
    <dgm:cxn modelId="{B21E9A59-E8EC-4CC6-9381-FF498B442F55}" srcId="{CDC8C430-A5B6-4DA0-9FE0-37255F7D49CA}" destId="{A0EBE084-12B3-44EA-AD24-5346DE6DBE42}" srcOrd="0" destOrd="0" parTransId="{E5CE898E-6823-4CD3-826D-C29FBD2A34BE}" sibTransId="{6488D942-738E-4AC9-A970-F28C2A3C041A}"/>
    <dgm:cxn modelId="{186C5F7A-96D8-45B9-A268-ED95BC9F14BD}" srcId="{143065C6-7E6A-4BDA-AD91-1264F64466DE}" destId="{5A5DAED1-C7E5-42D6-AB73-207825F8B321}" srcOrd="0" destOrd="0" parTransId="{3F64F911-4ABE-4B5A-A353-299AB5A91A52}" sibTransId="{2E193577-0F9D-4E6E-BFE3-5A2A5264D985}"/>
    <dgm:cxn modelId="{DFEF3F7B-4B61-422C-8AE1-BE7E93C99C1F}" type="presOf" srcId="{BF408D27-DF30-4A44-A65D-14C172DF2806}" destId="{3E06D23F-DE42-4690-BD3E-F661D2DCBC36}" srcOrd="0" destOrd="0" presId="urn:microsoft.com/office/officeart/2016/7/layout/VerticalHollowActionList"/>
    <dgm:cxn modelId="{A4E38589-48AA-426D-878F-0099CE5848C4}" type="presOf" srcId="{5A5DAED1-C7E5-42D6-AB73-207825F8B321}" destId="{46BB43A5-BA63-44E4-B11E-FAD7593E6B9A}" srcOrd="0" destOrd="0" presId="urn:microsoft.com/office/officeart/2016/7/layout/VerticalHollowActionList"/>
    <dgm:cxn modelId="{EB77A989-5778-44DE-B0B7-6DC10A13A95C}" type="presOf" srcId="{08A5A3AE-7CB0-4E4F-96E3-A37001EF6666}" destId="{C2E1CB57-2C8C-4A06-8D3A-B141D3F3ADBF}" srcOrd="0" destOrd="0" presId="urn:microsoft.com/office/officeart/2016/7/layout/VerticalHollowActionList"/>
    <dgm:cxn modelId="{CF724B94-8911-415D-BEAB-C8096DB7F98A}" type="presOf" srcId="{6384ADAB-584C-49BD-8D36-8CBCC4135583}" destId="{C4726735-06F8-4C40-9F10-1662E525A002}" srcOrd="0" destOrd="0" presId="urn:microsoft.com/office/officeart/2016/7/layout/VerticalHollowActionList"/>
    <dgm:cxn modelId="{E2FDE59B-1743-4D4B-824D-80F7FDC17785}" type="presOf" srcId="{B08C12EE-29EC-4397-A174-C7F3582B7ABC}" destId="{F4E62771-CBD6-4289-974C-9CBFBC65C92E}" srcOrd="0" destOrd="0" presId="urn:microsoft.com/office/officeart/2016/7/layout/VerticalHollowActionList"/>
    <dgm:cxn modelId="{8097BBB2-885B-414D-A2D0-8B278BD93B25}" srcId="{CDC8C430-A5B6-4DA0-9FE0-37255F7D49CA}" destId="{9483B96F-566C-448F-A1B1-289F59501F71}" srcOrd="6" destOrd="0" parTransId="{108DA0A9-6D39-4123-904B-9841FC5CFB52}" sibTransId="{DEBDA08D-E005-4CA9-84F3-CE7D1CD6CB8E}"/>
    <dgm:cxn modelId="{8B8E07C2-1D24-4ED6-AF1F-4484FD90FE46}" srcId="{CDC8C430-A5B6-4DA0-9FE0-37255F7D49CA}" destId="{4A3EC15A-BB99-4D1D-A419-D175C7589849}" srcOrd="2" destOrd="0" parTransId="{B9C56521-C24F-4A9E-8FA3-44D3EEE11240}" sibTransId="{3A63E3DF-434F-442F-9B0E-BBF89CA82FF3}"/>
    <dgm:cxn modelId="{366E8BD1-4340-454D-AE1E-5CA93AA37736}" type="presOf" srcId="{4A3EC15A-BB99-4D1D-A419-D175C7589849}" destId="{2E676023-1C18-4CF8-BC27-9ED4C0423CC9}" srcOrd="0" destOrd="0" presId="urn:microsoft.com/office/officeart/2016/7/layout/VerticalHollowActionList"/>
    <dgm:cxn modelId="{184FCDD9-34B3-4647-8DD8-D555537DB9D1}" type="presOf" srcId="{AFCB4BC1-A9EE-479D-AA83-3C8FB2619FD9}" destId="{A30C754D-76FA-4DF5-B695-CE21FD2BD373}" srcOrd="0" destOrd="0" presId="urn:microsoft.com/office/officeart/2016/7/layout/VerticalHollowActionList"/>
    <dgm:cxn modelId="{A65411EF-54C1-4104-8D8F-9572F134FD25}" srcId="{4A3EC15A-BB99-4D1D-A419-D175C7589849}" destId="{7F218FC2-BE4D-4391-9E6C-8D37D017D7C2}" srcOrd="0" destOrd="0" parTransId="{6CE7F35A-69FD-4AFF-AAAE-209F62915A04}" sibTransId="{90260D8C-1F66-44F3-B892-9E1872838D73}"/>
    <dgm:cxn modelId="{C573AEF5-98CC-411F-9F3A-760E414CB50A}" type="presOf" srcId="{9483B96F-566C-448F-A1B1-289F59501F71}" destId="{AEF1ADD1-EAEB-4CF9-A521-BCEBD9DC4391}" srcOrd="0" destOrd="0" presId="urn:microsoft.com/office/officeart/2016/7/layout/VerticalHollowActionList"/>
    <dgm:cxn modelId="{F1F8D3FB-FFA8-4313-86B6-5A6E3121D3FF}" srcId="{9483B96F-566C-448F-A1B1-289F59501F71}" destId="{6384ADAB-584C-49BD-8D36-8CBCC4135583}" srcOrd="0" destOrd="0" parTransId="{981508C7-64D9-412D-8F1C-A8E0EA1C0040}" sibTransId="{C49FE965-2A7D-486F-9C51-17D85A34700B}"/>
    <dgm:cxn modelId="{9FEC2341-ABC6-4184-BA28-083D6ACA4DF5}" type="presParOf" srcId="{E0ACC0A3-3BD1-4C27-8962-D8229F53DAF2}" destId="{E32D3A18-1173-453E-8E20-C020FFC08B7B}" srcOrd="0" destOrd="0" presId="urn:microsoft.com/office/officeart/2016/7/layout/VerticalHollowActionList"/>
    <dgm:cxn modelId="{A89DAF3A-F047-4222-A164-C401D4336BDF}" type="presParOf" srcId="{E32D3A18-1173-453E-8E20-C020FFC08B7B}" destId="{67A2698C-B3EC-4079-AD84-B0DCF92CC64F}" srcOrd="0" destOrd="0" presId="urn:microsoft.com/office/officeart/2016/7/layout/VerticalHollowActionList"/>
    <dgm:cxn modelId="{22C62A2D-A44E-494D-ABFC-39CF442654C3}" type="presParOf" srcId="{E32D3A18-1173-453E-8E20-C020FFC08B7B}" destId="{C2E1CB57-2C8C-4A06-8D3A-B141D3F3ADBF}" srcOrd="1" destOrd="0" presId="urn:microsoft.com/office/officeart/2016/7/layout/VerticalHollowActionList"/>
    <dgm:cxn modelId="{286B33D5-2BFF-448C-9309-3FDA8D0878BF}" type="presParOf" srcId="{E0ACC0A3-3BD1-4C27-8962-D8229F53DAF2}" destId="{D4CAD18E-4163-4EED-B54B-A55346EF1544}" srcOrd="1" destOrd="0" presId="urn:microsoft.com/office/officeart/2016/7/layout/VerticalHollowActionList"/>
    <dgm:cxn modelId="{D372E138-D3A1-46BB-82F0-EE08D8779D57}" type="presParOf" srcId="{E0ACC0A3-3BD1-4C27-8962-D8229F53DAF2}" destId="{02869495-CE15-4618-9BC0-307FB7A4083F}" srcOrd="2" destOrd="0" presId="urn:microsoft.com/office/officeart/2016/7/layout/VerticalHollowActionList"/>
    <dgm:cxn modelId="{EF97C622-7DE2-422D-8830-C389CBCD7F04}" type="presParOf" srcId="{02869495-CE15-4618-9BC0-307FB7A4083F}" destId="{64EC8D65-DBAA-4128-81AC-7393D4DA0884}" srcOrd="0" destOrd="0" presId="urn:microsoft.com/office/officeart/2016/7/layout/VerticalHollowActionList"/>
    <dgm:cxn modelId="{72813583-8B95-4B2B-8C71-C72BBB9842F3}" type="presParOf" srcId="{02869495-CE15-4618-9BC0-307FB7A4083F}" destId="{3E06D23F-DE42-4690-BD3E-F661D2DCBC36}" srcOrd="1" destOrd="0" presId="urn:microsoft.com/office/officeart/2016/7/layout/VerticalHollowActionList"/>
    <dgm:cxn modelId="{269AF80F-D94A-41AF-BEE2-ED82142C89A7}" type="presParOf" srcId="{E0ACC0A3-3BD1-4C27-8962-D8229F53DAF2}" destId="{2FE74590-E4E7-4716-8ED2-EE251F326AAA}" srcOrd="3" destOrd="0" presId="urn:microsoft.com/office/officeart/2016/7/layout/VerticalHollowActionList"/>
    <dgm:cxn modelId="{212A983F-4DC6-49BF-AFB2-E46428AA5349}" type="presParOf" srcId="{E0ACC0A3-3BD1-4C27-8962-D8229F53DAF2}" destId="{3E25A704-EDD0-44C7-AD8C-B8EA87811EA6}" srcOrd="4" destOrd="0" presId="urn:microsoft.com/office/officeart/2016/7/layout/VerticalHollowActionList"/>
    <dgm:cxn modelId="{81032559-D2B1-4F4D-817B-6863E23EEBC2}" type="presParOf" srcId="{3E25A704-EDD0-44C7-AD8C-B8EA87811EA6}" destId="{2E676023-1C18-4CF8-BC27-9ED4C0423CC9}" srcOrd="0" destOrd="0" presId="urn:microsoft.com/office/officeart/2016/7/layout/VerticalHollowActionList"/>
    <dgm:cxn modelId="{FC77F14D-2311-4AE0-A195-54777F85B3FF}" type="presParOf" srcId="{3E25A704-EDD0-44C7-AD8C-B8EA87811EA6}" destId="{1586CEF9-2946-451C-B4BA-C2C8C5421213}" srcOrd="1" destOrd="0" presId="urn:microsoft.com/office/officeart/2016/7/layout/VerticalHollowActionList"/>
    <dgm:cxn modelId="{D7AA6DA9-769A-43D0-953E-144EBC7916F0}" type="presParOf" srcId="{E0ACC0A3-3BD1-4C27-8962-D8229F53DAF2}" destId="{FB8B3019-14D6-4B3C-8306-9EFD2DCB5990}" srcOrd="5" destOrd="0" presId="urn:microsoft.com/office/officeart/2016/7/layout/VerticalHollowActionList"/>
    <dgm:cxn modelId="{3A75000C-9F7D-4251-ADF6-F65B112C2823}" type="presParOf" srcId="{E0ACC0A3-3BD1-4C27-8962-D8229F53DAF2}" destId="{5EC3F165-DC00-4277-A30A-B215ABDBF238}" srcOrd="6" destOrd="0" presId="urn:microsoft.com/office/officeart/2016/7/layout/VerticalHollowActionList"/>
    <dgm:cxn modelId="{95F95C79-5163-4975-B41C-A54F4E43B1A7}" type="presParOf" srcId="{5EC3F165-DC00-4277-A30A-B215ABDBF238}" destId="{AD728905-BC35-4B3F-9CEA-C19AFA1D2217}" srcOrd="0" destOrd="0" presId="urn:microsoft.com/office/officeart/2016/7/layout/VerticalHollowActionList"/>
    <dgm:cxn modelId="{5B992F0A-BB1F-4FE3-B370-D78FDB7015AD}" type="presParOf" srcId="{5EC3F165-DC00-4277-A30A-B215ABDBF238}" destId="{FB8C60CF-E2EF-43F1-B159-71F604F596F1}" srcOrd="1" destOrd="0" presId="urn:microsoft.com/office/officeart/2016/7/layout/VerticalHollowActionList"/>
    <dgm:cxn modelId="{AAA0ACD9-1709-4540-B4C2-5F2E26211A59}" type="presParOf" srcId="{E0ACC0A3-3BD1-4C27-8962-D8229F53DAF2}" destId="{94B274D3-31D8-4587-AD68-0B2101B316F7}" srcOrd="7" destOrd="0" presId="urn:microsoft.com/office/officeart/2016/7/layout/VerticalHollowActionList"/>
    <dgm:cxn modelId="{4EE15C4B-2123-4ECF-A701-9283253CC674}" type="presParOf" srcId="{E0ACC0A3-3BD1-4C27-8962-D8229F53DAF2}" destId="{4FDE01CB-0F6E-4E43-9F22-9C1E53A1FFAD}" srcOrd="8" destOrd="0" presId="urn:microsoft.com/office/officeart/2016/7/layout/VerticalHollowActionList"/>
    <dgm:cxn modelId="{B355E464-2232-4286-9979-10145E183531}" type="presParOf" srcId="{4FDE01CB-0F6E-4E43-9F22-9C1E53A1FFAD}" destId="{C5FE436D-3A1C-4AA7-A22D-D0500BC1258F}" srcOrd="0" destOrd="0" presId="urn:microsoft.com/office/officeart/2016/7/layout/VerticalHollowActionList"/>
    <dgm:cxn modelId="{47552993-C3FC-48E9-A49E-D54BEAB3C415}" type="presParOf" srcId="{4FDE01CB-0F6E-4E43-9F22-9C1E53A1FFAD}" destId="{A30C754D-76FA-4DF5-B695-CE21FD2BD373}" srcOrd="1" destOrd="0" presId="urn:microsoft.com/office/officeart/2016/7/layout/VerticalHollowActionList"/>
    <dgm:cxn modelId="{248C1A0D-66B0-43FD-A841-03CBFC738709}" type="presParOf" srcId="{E0ACC0A3-3BD1-4C27-8962-D8229F53DAF2}" destId="{0A5B3ED8-027A-473A-8E6E-A49814BA4782}" srcOrd="9" destOrd="0" presId="urn:microsoft.com/office/officeart/2016/7/layout/VerticalHollowActionList"/>
    <dgm:cxn modelId="{6438E6C4-09F3-439C-B31E-9E6903C76E49}" type="presParOf" srcId="{E0ACC0A3-3BD1-4C27-8962-D8229F53DAF2}" destId="{682C738E-F2B3-4CE0-AD31-133BFEBBD333}" srcOrd="10" destOrd="0" presId="urn:microsoft.com/office/officeart/2016/7/layout/VerticalHollowActionList"/>
    <dgm:cxn modelId="{7BED5CB4-76A1-4506-AD12-4D028D4A67FD}" type="presParOf" srcId="{682C738E-F2B3-4CE0-AD31-133BFEBBD333}" destId="{8D9D6FFE-8A2D-484A-B2F9-1C52053BC270}" srcOrd="0" destOrd="0" presId="urn:microsoft.com/office/officeart/2016/7/layout/VerticalHollowActionList"/>
    <dgm:cxn modelId="{80CEEAC2-FE46-4E61-B37B-ED6C1E49F2F3}" type="presParOf" srcId="{682C738E-F2B3-4CE0-AD31-133BFEBBD333}" destId="{46BB43A5-BA63-44E4-B11E-FAD7593E6B9A}" srcOrd="1" destOrd="0" presId="urn:microsoft.com/office/officeart/2016/7/layout/VerticalHollowActionList"/>
    <dgm:cxn modelId="{41A043A0-9F95-49D0-84DA-9C641FC63A68}" type="presParOf" srcId="{E0ACC0A3-3BD1-4C27-8962-D8229F53DAF2}" destId="{7922E710-1F89-4522-9773-6D31A32DD427}" srcOrd="11" destOrd="0" presId="urn:microsoft.com/office/officeart/2016/7/layout/VerticalHollowActionList"/>
    <dgm:cxn modelId="{9C98D253-E77C-4736-A551-3ED6191C5084}" type="presParOf" srcId="{E0ACC0A3-3BD1-4C27-8962-D8229F53DAF2}" destId="{59C34333-08C1-4FB2-A9EC-AF51110F3225}" srcOrd="12" destOrd="0" presId="urn:microsoft.com/office/officeart/2016/7/layout/VerticalHollowActionList"/>
    <dgm:cxn modelId="{C184E1AA-BAC9-4659-82CE-297DECDD709C}" type="presParOf" srcId="{59C34333-08C1-4FB2-A9EC-AF51110F3225}" destId="{AEF1ADD1-EAEB-4CF9-A521-BCEBD9DC4391}" srcOrd="0" destOrd="0" presId="urn:microsoft.com/office/officeart/2016/7/layout/VerticalHollowActionList"/>
    <dgm:cxn modelId="{D271948F-2C97-48A4-A50C-F8D33995AE00}" type="presParOf" srcId="{59C34333-08C1-4FB2-A9EC-AF51110F3225}" destId="{C4726735-06F8-4C40-9F10-1662E525A002}" srcOrd="1" destOrd="0" presId="urn:microsoft.com/office/officeart/2016/7/layout/VerticalHollowActionList"/>
    <dgm:cxn modelId="{C53C59BB-EBA9-4CCB-9078-89858DEDC750}" type="presParOf" srcId="{E0ACC0A3-3BD1-4C27-8962-D8229F53DAF2}" destId="{A822B60A-593A-4140-AFBC-B2C449D8CEC5}" srcOrd="13" destOrd="0" presId="urn:microsoft.com/office/officeart/2016/7/layout/VerticalHollowActionList"/>
    <dgm:cxn modelId="{EB85B4E6-5E92-4C6C-8303-63BE73C2456B}" type="presParOf" srcId="{E0ACC0A3-3BD1-4C27-8962-D8229F53DAF2}" destId="{A56B8109-4E97-45F4-8F64-F0B352008CA4}" srcOrd="14" destOrd="0" presId="urn:microsoft.com/office/officeart/2016/7/layout/VerticalHollowActionList"/>
    <dgm:cxn modelId="{C92E3186-81E0-4F46-969C-C9ECD2D9849C}" type="presParOf" srcId="{A56B8109-4E97-45F4-8F64-F0B352008CA4}" destId="{016C792B-88F4-42EE-AAED-C4BFACFFFCBC}" srcOrd="0" destOrd="0" presId="urn:microsoft.com/office/officeart/2016/7/layout/VerticalHollowActionList"/>
    <dgm:cxn modelId="{773FF5B3-363D-490C-A493-AFA0A7EDF79F}" type="presParOf" srcId="{A56B8109-4E97-45F4-8F64-F0B352008CA4}" destId="{F4E62771-CBD6-4289-974C-9CBFBC65C9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43C3CE-0EC6-4CA5-9DFF-D2775E495311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3D737A9-D457-4A46-9CA4-2275148347C6}">
      <dgm:prSet/>
      <dgm:spPr/>
      <dgm:t>
        <a:bodyPr/>
        <a:lstStyle/>
        <a:p>
          <a:r>
            <a:rPr lang="en-US" dirty="0"/>
            <a:t>Planning &amp; Approach</a:t>
          </a:r>
        </a:p>
      </dgm:t>
    </dgm:pt>
    <dgm:pt modelId="{31711BF7-1DFD-4DEC-A18F-685530E2A801}" type="parTrans" cxnId="{4F3992F9-575D-4284-B1E8-8DAA8064CE40}">
      <dgm:prSet/>
      <dgm:spPr/>
      <dgm:t>
        <a:bodyPr/>
        <a:lstStyle/>
        <a:p>
          <a:endParaRPr lang="en-US"/>
        </a:p>
      </dgm:t>
    </dgm:pt>
    <dgm:pt modelId="{6FC3BAD6-E38C-4B64-83D0-8F48CACF96E1}" type="sibTrans" cxnId="{4F3992F9-575D-4284-B1E8-8DAA8064CE40}">
      <dgm:prSet/>
      <dgm:spPr/>
      <dgm:t>
        <a:bodyPr/>
        <a:lstStyle/>
        <a:p>
          <a:endParaRPr lang="en-US"/>
        </a:p>
      </dgm:t>
    </dgm:pt>
    <dgm:pt modelId="{117AE8AD-704E-40CD-B1FA-AF90DCA44C77}">
      <dgm:prSet custT="1"/>
      <dgm:spPr/>
      <dgm:t>
        <a:bodyPr/>
        <a:lstStyle/>
        <a:p>
          <a:r>
            <a:rPr lang="en-US" sz="900" dirty="0"/>
            <a:t>Prepare Automation Test plan, including Test Strategy, Test Approach, Risk analysis, and Planning of a release.  </a:t>
          </a:r>
        </a:p>
      </dgm:t>
    </dgm:pt>
    <dgm:pt modelId="{E7188BB6-D7EB-4851-B56F-2D301C0D27E8}" type="parTrans" cxnId="{F32D43AA-3E9A-42E6-8F3A-4FE1BDBDDB2F}">
      <dgm:prSet/>
      <dgm:spPr/>
      <dgm:t>
        <a:bodyPr/>
        <a:lstStyle/>
        <a:p>
          <a:endParaRPr lang="en-US"/>
        </a:p>
      </dgm:t>
    </dgm:pt>
    <dgm:pt modelId="{B41C40AF-5A67-4F48-96B6-9408DCF15EC5}" type="sibTrans" cxnId="{F32D43AA-3E9A-42E6-8F3A-4FE1BDBDDB2F}">
      <dgm:prSet/>
      <dgm:spPr/>
      <dgm:t>
        <a:bodyPr/>
        <a:lstStyle/>
        <a:p>
          <a:endParaRPr lang="en-US"/>
        </a:p>
      </dgm:t>
    </dgm:pt>
    <dgm:pt modelId="{64C3EA04-A2E9-4FA6-AA1B-4964A3F86FD6}">
      <dgm:prSet custT="1"/>
      <dgm:spPr/>
      <dgm:t>
        <a:bodyPr/>
        <a:lstStyle/>
        <a:p>
          <a:r>
            <a:rPr lang="en-US" sz="900" dirty="0"/>
            <a:t>Define/prepare the list of functionalities, components and test scenarios that will be automated.</a:t>
          </a:r>
        </a:p>
      </dgm:t>
    </dgm:pt>
    <dgm:pt modelId="{128BD613-3628-40FB-AC78-54D8F7F8B650}" type="parTrans" cxnId="{B9A12D2F-9258-4449-B336-62E3BF439E14}">
      <dgm:prSet/>
      <dgm:spPr/>
      <dgm:t>
        <a:bodyPr/>
        <a:lstStyle/>
        <a:p>
          <a:endParaRPr lang="en-US"/>
        </a:p>
      </dgm:t>
    </dgm:pt>
    <dgm:pt modelId="{4BFC4722-E04A-49EF-94E8-4FECC8FE4D3A}" type="sibTrans" cxnId="{B9A12D2F-9258-4449-B336-62E3BF439E14}">
      <dgm:prSet/>
      <dgm:spPr/>
      <dgm:t>
        <a:bodyPr/>
        <a:lstStyle/>
        <a:p>
          <a:endParaRPr lang="en-US"/>
        </a:p>
      </dgm:t>
    </dgm:pt>
    <dgm:pt modelId="{9C32291B-96D8-4DB0-A934-A94E5F168300}">
      <dgm:prSet custT="1"/>
      <dgm:spPr/>
      <dgm:t>
        <a:bodyPr/>
        <a:lstStyle/>
        <a:p>
          <a:r>
            <a:rPr lang="en-US" sz="900" dirty="0"/>
            <a:t>Keep a list / traceability matrix with the main scenarios that are in scope for automation and were actually automated</a:t>
          </a:r>
          <a:r>
            <a:rPr lang="en-US" sz="600" dirty="0"/>
            <a:t>.</a:t>
          </a:r>
        </a:p>
      </dgm:t>
    </dgm:pt>
    <dgm:pt modelId="{D8820A72-3B75-4F3B-B84D-3D599A47914D}" type="parTrans" cxnId="{C0D9B716-1533-44D3-91DA-A6E05848FF39}">
      <dgm:prSet/>
      <dgm:spPr/>
      <dgm:t>
        <a:bodyPr/>
        <a:lstStyle/>
        <a:p>
          <a:endParaRPr lang="en-US"/>
        </a:p>
      </dgm:t>
    </dgm:pt>
    <dgm:pt modelId="{9D6C0531-7406-49C7-A375-4C507A9E1FEC}" type="sibTrans" cxnId="{C0D9B716-1533-44D3-91DA-A6E05848FF39}">
      <dgm:prSet/>
      <dgm:spPr/>
      <dgm:t>
        <a:bodyPr/>
        <a:lstStyle/>
        <a:p>
          <a:endParaRPr lang="en-US"/>
        </a:p>
      </dgm:t>
    </dgm:pt>
    <dgm:pt modelId="{0CA8DD83-C216-4029-B549-767191CEEB55}">
      <dgm:prSet/>
      <dgm:spPr/>
      <dgm:t>
        <a:bodyPr/>
        <a:lstStyle/>
        <a:p>
          <a:r>
            <a:rPr lang="en-US"/>
            <a:t>Preparation</a:t>
          </a:r>
        </a:p>
      </dgm:t>
    </dgm:pt>
    <dgm:pt modelId="{7826F3A9-4E60-4D99-B15F-F76F81992093}" type="parTrans" cxnId="{6F6D8C80-59C9-4CD6-898E-9413EBFD91DA}">
      <dgm:prSet/>
      <dgm:spPr/>
      <dgm:t>
        <a:bodyPr/>
        <a:lstStyle/>
        <a:p>
          <a:endParaRPr lang="en-US"/>
        </a:p>
      </dgm:t>
    </dgm:pt>
    <dgm:pt modelId="{C4009A13-EB0F-4823-9812-F9A41BE1AA13}" type="sibTrans" cxnId="{6F6D8C80-59C9-4CD6-898E-9413EBFD91DA}">
      <dgm:prSet/>
      <dgm:spPr/>
      <dgm:t>
        <a:bodyPr/>
        <a:lstStyle/>
        <a:p>
          <a:endParaRPr lang="en-US"/>
        </a:p>
      </dgm:t>
    </dgm:pt>
    <dgm:pt modelId="{E1EB3A79-4C6D-41E3-90AF-FE6EAAA37ABC}">
      <dgm:prSet custT="1"/>
      <dgm:spPr/>
      <dgm:t>
        <a:bodyPr/>
        <a:lstStyle/>
        <a:p>
          <a:r>
            <a:rPr lang="en-US" sz="900" dirty="0"/>
            <a:t>Define automation backlog + test automation effort estimation. Plan board and define test effort.(* effort will be included in each sprint)</a:t>
          </a:r>
        </a:p>
      </dgm:t>
    </dgm:pt>
    <dgm:pt modelId="{02A04834-B38F-4863-AF0C-0C2148BEDE55}" type="parTrans" cxnId="{3AEA5EF5-8926-447B-960F-EDB778E1150D}">
      <dgm:prSet/>
      <dgm:spPr/>
      <dgm:t>
        <a:bodyPr/>
        <a:lstStyle/>
        <a:p>
          <a:endParaRPr lang="en-US"/>
        </a:p>
      </dgm:t>
    </dgm:pt>
    <dgm:pt modelId="{C66F0E7E-2CBE-4671-9135-8120E3B5B820}" type="sibTrans" cxnId="{3AEA5EF5-8926-447B-960F-EDB778E1150D}">
      <dgm:prSet/>
      <dgm:spPr/>
      <dgm:t>
        <a:bodyPr/>
        <a:lstStyle/>
        <a:p>
          <a:endParaRPr lang="en-US"/>
        </a:p>
      </dgm:t>
    </dgm:pt>
    <dgm:pt modelId="{60D4AA6C-987E-47DE-BBF2-D4F10E0970A4}">
      <dgm:prSet custT="1"/>
      <dgm:spPr/>
      <dgm:t>
        <a:bodyPr/>
        <a:lstStyle/>
        <a:p>
          <a:r>
            <a:rPr lang="en-US" sz="900" dirty="0"/>
            <a:t>Readiness Test environment.</a:t>
          </a:r>
        </a:p>
      </dgm:t>
    </dgm:pt>
    <dgm:pt modelId="{AA03B159-0C9A-41C3-8AFC-E68DCC44B6BE}" type="parTrans" cxnId="{9BE8CD2B-1CBD-4D63-BE3E-E91E160E9EBE}">
      <dgm:prSet/>
      <dgm:spPr/>
      <dgm:t>
        <a:bodyPr/>
        <a:lstStyle/>
        <a:p>
          <a:endParaRPr lang="en-US"/>
        </a:p>
      </dgm:t>
    </dgm:pt>
    <dgm:pt modelId="{71BF2657-2964-4132-9BC1-64C5A6FA7C2D}" type="sibTrans" cxnId="{9BE8CD2B-1CBD-4D63-BE3E-E91E160E9EBE}">
      <dgm:prSet/>
      <dgm:spPr/>
      <dgm:t>
        <a:bodyPr/>
        <a:lstStyle/>
        <a:p>
          <a:endParaRPr lang="en-US"/>
        </a:p>
      </dgm:t>
    </dgm:pt>
    <dgm:pt modelId="{557DEA73-BCE9-45E0-8FB6-044150E3552A}">
      <dgm:prSet custT="1"/>
      <dgm:spPr/>
      <dgm:t>
        <a:bodyPr/>
        <a:lstStyle/>
        <a:p>
          <a:r>
            <a:rPr lang="en-US" sz="900" dirty="0"/>
            <a:t>Prepare needed test data.</a:t>
          </a:r>
        </a:p>
      </dgm:t>
    </dgm:pt>
    <dgm:pt modelId="{31A36AFC-74BE-4933-A126-364C23EAA376}" type="parTrans" cxnId="{8C2EB8D1-A0EA-41E2-B4AD-477E969E4F59}">
      <dgm:prSet/>
      <dgm:spPr/>
      <dgm:t>
        <a:bodyPr/>
        <a:lstStyle/>
        <a:p>
          <a:endParaRPr lang="en-US"/>
        </a:p>
      </dgm:t>
    </dgm:pt>
    <dgm:pt modelId="{552CB062-7D2A-4568-8FB0-51B6D324C983}" type="sibTrans" cxnId="{8C2EB8D1-A0EA-41E2-B4AD-477E969E4F59}">
      <dgm:prSet/>
      <dgm:spPr/>
      <dgm:t>
        <a:bodyPr/>
        <a:lstStyle/>
        <a:p>
          <a:endParaRPr lang="en-US"/>
        </a:p>
      </dgm:t>
    </dgm:pt>
    <dgm:pt modelId="{2AF5D1B2-2BB5-4535-96F8-A9D71BC42CCA}">
      <dgm:prSet custT="1"/>
      <dgm:spPr/>
      <dgm:t>
        <a:bodyPr/>
        <a:lstStyle/>
        <a:p>
          <a:r>
            <a:rPr lang="en-US" sz="900" dirty="0"/>
            <a:t>Update and analyze dependencies</a:t>
          </a:r>
        </a:p>
      </dgm:t>
    </dgm:pt>
    <dgm:pt modelId="{B760D515-D741-4EBF-9F00-5043E16733C8}" type="parTrans" cxnId="{3E7B0254-69EA-48CA-B560-D3A2965D3E06}">
      <dgm:prSet/>
      <dgm:spPr/>
      <dgm:t>
        <a:bodyPr/>
        <a:lstStyle/>
        <a:p>
          <a:endParaRPr lang="en-US"/>
        </a:p>
      </dgm:t>
    </dgm:pt>
    <dgm:pt modelId="{BE118EC9-C998-4470-9F2C-7C9CE9637C8A}" type="sibTrans" cxnId="{3E7B0254-69EA-48CA-B560-D3A2965D3E06}">
      <dgm:prSet/>
      <dgm:spPr/>
      <dgm:t>
        <a:bodyPr/>
        <a:lstStyle/>
        <a:p>
          <a:endParaRPr lang="en-US"/>
        </a:p>
      </dgm:t>
    </dgm:pt>
    <dgm:pt modelId="{45A9A891-14DA-4C28-A1AF-3732EEF5892F}">
      <dgm:prSet/>
      <dgm:spPr/>
      <dgm:t>
        <a:bodyPr/>
        <a:lstStyle/>
        <a:p>
          <a:r>
            <a:rPr lang="en-US"/>
            <a:t>Architecture and Design</a:t>
          </a:r>
        </a:p>
      </dgm:t>
    </dgm:pt>
    <dgm:pt modelId="{C0627993-1E6E-4FA2-B137-472B860813ED}" type="parTrans" cxnId="{FF80B47C-6423-48A5-9F72-D2A5B7BB8201}">
      <dgm:prSet/>
      <dgm:spPr/>
      <dgm:t>
        <a:bodyPr/>
        <a:lstStyle/>
        <a:p>
          <a:endParaRPr lang="en-US"/>
        </a:p>
      </dgm:t>
    </dgm:pt>
    <dgm:pt modelId="{7111FC1F-0B9C-4E15-8342-3D6DD17423A7}" type="sibTrans" cxnId="{FF80B47C-6423-48A5-9F72-D2A5B7BB8201}">
      <dgm:prSet/>
      <dgm:spPr/>
      <dgm:t>
        <a:bodyPr/>
        <a:lstStyle/>
        <a:p>
          <a:endParaRPr lang="en-US"/>
        </a:p>
      </dgm:t>
    </dgm:pt>
    <dgm:pt modelId="{02CA3435-5B44-4DA0-8C97-CD3A8E7CBD88}">
      <dgm:prSet custT="1"/>
      <dgm:spPr/>
      <dgm:t>
        <a:bodyPr/>
        <a:lstStyle/>
        <a:p>
          <a:r>
            <a:rPr lang="en-US" sz="900" dirty="0"/>
            <a:t>Create Automation test framework</a:t>
          </a:r>
        </a:p>
      </dgm:t>
    </dgm:pt>
    <dgm:pt modelId="{E79F0E21-6EF1-4574-908B-35D7F68DA483}" type="parTrans" cxnId="{C9A4FE17-00F0-481B-B05B-CB31225C3B6F}">
      <dgm:prSet/>
      <dgm:spPr/>
      <dgm:t>
        <a:bodyPr/>
        <a:lstStyle/>
        <a:p>
          <a:endParaRPr lang="en-US"/>
        </a:p>
      </dgm:t>
    </dgm:pt>
    <dgm:pt modelId="{DF255E78-C952-40F3-96E0-3AF6DDFA6F1E}" type="sibTrans" cxnId="{C9A4FE17-00F0-481B-B05B-CB31225C3B6F}">
      <dgm:prSet/>
      <dgm:spPr/>
      <dgm:t>
        <a:bodyPr/>
        <a:lstStyle/>
        <a:p>
          <a:endParaRPr lang="en-US"/>
        </a:p>
      </dgm:t>
    </dgm:pt>
    <dgm:pt modelId="{F6CD5D07-F8F7-48E5-A109-1C2B803A7296}">
      <dgm:prSet custT="1"/>
      <dgm:spPr/>
      <dgm:t>
        <a:bodyPr/>
        <a:lstStyle/>
        <a:p>
          <a:r>
            <a:rPr lang="en-US" sz="900" dirty="0"/>
            <a:t>Design Test Automation tests</a:t>
          </a:r>
        </a:p>
      </dgm:t>
    </dgm:pt>
    <dgm:pt modelId="{99748C46-D399-4C7C-B1FC-E7BC1C41B5A6}" type="parTrans" cxnId="{BB4A4EA1-EEAA-4D6C-B139-365448701196}">
      <dgm:prSet/>
      <dgm:spPr/>
      <dgm:t>
        <a:bodyPr/>
        <a:lstStyle/>
        <a:p>
          <a:endParaRPr lang="en-US"/>
        </a:p>
      </dgm:t>
    </dgm:pt>
    <dgm:pt modelId="{28C868FE-D63A-4587-B811-292F11B6B94D}" type="sibTrans" cxnId="{BB4A4EA1-EEAA-4D6C-B139-365448701196}">
      <dgm:prSet/>
      <dgm:spPr/>
      <dgm:t>
        <a:bodyPr/>
        <a:lstStyle/>
        <a:p>
          <a:endParaRPr lang="en-US"/>
        </a:p>
      </dgm:t>
    </dgm:pt>
    <dgm:pt modelId="{99F7BE2E-2D21-4577-931A-9578937F0293}">
      <dgm:prSet custT="1"/>
      <dgm:spPr/>
      <dgm:t>
        <a:bodyPr/>
        <a:lstStyle/>
        <a:p>
          <a:r>
            <a:rPr lang="en-US" sz="900" dirty="0"/>
            <a:t>Update and maintain current existing tests (if the case).</a:t>
          </a:r>
        </a:p>
      </dgm:t>
    </dgm:pt>
    <dgm:pt modelId="{251F634B-FCB9-4A6A-B7E0-E91E8CB507E3}" type="parTrans" cxnId="{2DC48A0B-059D-4F2D-9784-E47B7A5E9692}">
      <dgm:prSet/>
      <dgm:spPr/>
      <dgm:t>
        <a:bodyPr/>
        <a:lstStyle/>
        <a:p>
          <a:endParaRPr lang="en-US"/>
        </a:p>
      </dgm:t>
    </dgm:pt>
    <dgm:pt modelId="{E061CBA6-DA1D-4F30-8B98-4398CA4FCE7E}" type="sibTrans" cxnId="{2DC48A0B-059D-4F2D-9784-E47B7A5E9692}">
      <dgm:prSet/>
      <dgm:spPr/>
      <dgm:t>
        <a:bodyPr/>
        <a:lstStyle/>
        <a:p>
          <a:endParaRPr lang="en-US"/>
        </a:p>
      </dgm:t>
    </dgm:pt>
    <dgm:pt modelId="{ADBF26AF-AE88-43F0-8256-40C7E7E8FFE3}">
      <dgm:prSet/>
      <dgm:spPr/>
      <dgm:t>
        <a:bodyPr/>
        <a:lstStyle/>
        <a:p>
          <a:r>
            <a:rPr lang="en-US"/>
            <a:t>Specification and Execution</a:t>
          </a:r>
        </a:p>
      </dgm:t>
    </dgm:pt>
    <dgm:pt modelId="{CEC61D5B-FFAE-48ED-BD2D-C7710C8BD8F1}" type="parTrans" cxnId="{0FF8DE79-8620-47F8-9773-7917F903A00B}">
      <dgm:prSet/>
      <dgm:spPr/>
      <dgm:t>
        <a:bodyPr/>
        <a:lstStyle/>
        <a:p>
          <a:endParaRPr lang="en-US"/>
        </a:p>
      </dgm:t>
    </dgm:pt>
    <dgm:pt modelId="{4CC782F5-5EE0-4B5D-AF5C-08288797E739}" type="sibTrans" cxnId="{0FF8DE79-8620-47F8-9773-7917F903A00B}">
      <dgm:prSet/>
      <dgm:spPr/>
      <dgm:t>
        <a:bodyPr/>
        <a:lstStyle/>
        <a:p>
          <a:endParaRPr lang="en-US"/>
        </a:p>
      </dgm:t>
    </dgm:pt>
    <dgm:pt modelId="{173CB824-7C24-46E7-AE8D-B1E2585F5F9B}">
      <dgm:prSet custT="1"/>
      <dgm:spPr/>
      <dgm:t>
        <a:bodyPr/>
        <a:lstStyle/>
        <a:p>
          <a:r>
            <a:rPr lang="en-US" sz="900" dirty="0"/>
            <a:t>Execute tests - this will be done in each sprint, after a new build is created.</a:t>
          </a:r>
        </a:p>
      </dgm:t>
    </dgm:pt>
    <dgm:pt modelId="{34646AE8-FA3D-47A5-98E5-0ADA88EF663F}" type="parTrans" cxnId="{C381A92B-0210-4388-A08E-3EBDA478C35F}">
      <dgm:prSet/>
      <dgm:spPr/>
      <dgm:t>
        <a:bodyPr/>
        <a:lstStyle/>
        <a:p>
          <a:endParaRPr lang="en-US"/>
        </a:p>
      </dgm:t>
    </dgm:pt>
    <dgm:pt modelId="{0EEB5A05-217D-4090-92E8-73067D97FC36}" type="sibTrans" cxnId="{C381A92B-0210-4388-A08E-3EBDA478C35F}">
      <dgm:prSet/>
      <dgm:spPr/>
      <dgm:t>
        <a:bodyPr/>
        <a:lstStyle/>
        <a:p>
          <a:endParaRPr lang="en-US"/>
        </a:p>
      </dgm:t>
    </dgm:pt>
    <dgm:pt modelId="{2F7BDE5B-4C5F-46F3-A60E-E54842B27E95}">
      <dgm:prSet custT="1"/>
      <dgm:spPr/>
      <dgm:t>
        <a:bodyPr/>
        <a:lstStyle/>
        <a:p>
          <a:r>
            <a:rPr lang="en-US" sz="900" dirty="0"/>
            <a:t>Quick scan Automatic tests</a:t>
          </a:r>
        </a:p>
      </dgm:t>
    </dgm:pt>
    <dgm:pt modelId="{E13AC61F-10C7-4020-8D37-82A6E452A49A}" type="parTrans" cxnId="{24CA47ED-6E2A-4270-861F-E6EAB7CD1FB7}">
      <dgm:prSet/>
      <dgm:spPr/>
      <dgm:t>
        <a:bodyPr/>
        <a:lstStyle/>
        <a:p>
          <a:endParaRPr lang="en-US"/>
        </a:p>
      </dgm:t>
    </dgm:pt>
    <dgm:pt modelId="{51C19824-575E-40F1-8853-EA5EC6705D89}" type="sibTrans" cxnId="{24CA47ED-6E2A-4270-861F-E6EAB7CD1FB7}">
      <dgm:prSet/>
      <dgm:spPr/>
      <dgm:t>
        <a:bodyPr/>
        <a:lstStyle/>
        <a:p>
          <a:endParaRPr lang="en-US"/>
        </a:p>
      </dgm:t>
    </dgm:pt>
    <dgm:pt modelId="{FA129225-2AA8-47A8-9ECE-C3DC608659D8}">
      <dgm:prSet custT="1"/>
      <dgm:spPr/>
      <dgm:t>
        <a:bodyPr/>
        <a:lstStyle/>
        <a:p>
          <a:r>
            <a:rPr lang="en-US" sz="900" dirty="0"/>
            <a:t>Report and retest of defects</a:t>
          </a:r>
        </a:p>
      </dgm:t>
    </dgm:pt>
    <dgm:pt modelId="{FC6D5DCA-BF86-414B-9E61-8B940F7A18FD}" type="parTrans" cxnId="{78518EA3-E303-4C36-9F19-1C5F580699E2}">
      <dgm:prSet/>
      <dgm:spPr/>
      <dgm:t>
        <a:bodyPr/>
        <a:lstStyle/>
        <a:p>
          <a:endParaRPr lang="en-US"/>
        </a:p>
      </dgm:t>
    </dgm:pt>
    <dgm:pt modelId="{70E6BFA6-1CB2-4D27-801B-1E4F89287176}" type="sibTrans" cxnId="{78518EA3-E303-4C36-9F19-1C5F580699E2}">
      <dgm:prSet/>
      <dgm:spPr/>
      <dgm:t>
        <a:bodyPr/>
        <a:lstStyle/>
        <a:p>
          <a:endParaRPr lang="en-US"/>
        </a:p>
      </dgm:t>
    </dgm:pt>
    <dgm:pt modelId="{18C1A78A-9667-4C96-B341-4EBA85AC695B}">
      <dgm:prSet custT="1"/>
      <dgm:spPr/>
      <dgm:t>
        <a:bodyPr/>
        <a:lstStyle/>
        <a:p>
          <a:r>
            <a:rPr lang="en-US" sz="900" dirty="0"/>
            <a:t>Document test results</a:t>
          </a:r>
        </a:p>
      </dgm:t>
    </dgm:pt>
    <dgm:pt modelId="{1154180A-BF80-4AC2-A1AE-30BF3C414613}" type="parTrans" cxnId="{85B89A64-4C19-45E9-927A-F70174F976CA}">
      <dgm:prSet/>
      <dgm:spPr/>
      <dgm:t>
        <a:bodyPr/>
        <a:lstStyle/>
        <a:p>
          <a:endParaRPr lang="en-US"/>
        </a:p>
      </dgm:t>
    </dgm:pt>
    <dgm:pt modelId="{6F298263-445D-449F-811B-A9AA03BCC3AE}" type="sibTrans" cxnId="{85B89A64-4C19-45E9-927A-F70174F976CA}">
      <dgm:prSet/>
      <dgm:spPr/>
      <dgm:t>
        <a:bodyPr/>
        <a:lstStyle/>
        <a:p>
          <a:endParaRPr lang="en-US"/>
        </a:p>
      </dgm:t>
    </dgm:pt>
    <dgm:pt modelId="{12ACAF02-9653-45C9-B2D8-7EB6BAACBFCC}">
      <dgm:prSet/>
      <dgm:spPr/>
      <dgm:t>
        <a:bodyPr/>
        <a:lstStyle/>
        <a:p>
          <a:r>
            <a:rPr lang="en-US"/>
            <a:t>Completion</a:t>
          </a:r>
        </a:p>
      </dgm:t>
    </dgm:pt>
    <dgm:pt modelId="{68C63D06-BAA1-4107-B8AC-D04A5C5E9685}" type="parTrans" cxnId="{CA15165F-AF23-4490-B818-897FD2D1A364}">
      <dgm:prSet/>
      <dgm:spPr/>
      <dgm:t>
        <a:bodyPr/>
        <a:lstStyle/>
        <a:p>
          <a:endParaRPr lang="en-US"/>
        </a:p>
      </dgm:t>
    </dgm:pt>
    <dgm:pt modelId="{5BDB8FC1-C125-451E-8CBB-F065314F66B4}" type="sibTrans" cxnId="{CA15165F-AF23-4490-B818-897FD2D1A364}">
      <dgm:prSet/>
      <dgm:spPr/>
      <dgm:t>
        <a:bodyPr/>
        <a:lstStyle/>
        <a:p>
          <a:endParaRPr lang="en-US"/>
        </a:p>
      </dgm:t>
    </dgm:pt>
    <dgm:pt modelId="{83C5DB40-C891-4453-8A61-70ED2FDA72F2}">
      <dgm:prSet custT="1"/>
      <dgm:spPr/>
      <dgm:t>
        <a:bodyPr/>
        <a:lstStyle/>
        <a:p>
          <a:r>
            <a:rPr lang="en-US" sz="900" dirty="0"/>
            <a:t>Check if Definition of Done (DoD) is met.</a:t>
          </a:r>
        </a:p>
      </dgm:t>
    </dgm:pt>
    <dgm:pt modelId="{70A0E0A1-23BD-4B2E-82A0-718708612BF6}" type="parTrans" cxnId="{B67EC6DC-8350-436C-83FC-AA39DDFF0FE9}">
      <dgm:prSet/>
      <dgm:spPr/>
      <dgm:t>
        <a:bodyPr/>
        <a:lstStyle/>
        <a:p>
          <a:endParaRPr lang="en-US"/>
        </a:p>
      </dgm:t>
    </dgm:pt>
    <dgm:pt modelId="{0692D76F-C447-4ADD-B079-7DCBA4392B53}" type="sibTrans" cxnId="{B67EC6DC-8350-436C-83FC-AA39DDFF0FE9}">
      <dgm:prSet/>
      <dgm:spPr/>
      <dgm:t>
        <a:bodyPr/>
        <a:lstStyle/>
        <a:p>
          <a:endParaRPr lang="en-US"/>
        </a:p>
      </dgm:t>
    </dgm:pt>
    <dgm:pt modelId="{417D799F-2731-4780-AF6A-CD1661009C34}">
      <dgm:prSet custT="1"/>
      <dgm:spPr/>
      <dgm:t>
        <a:bodyPr/>
        <a:lstStyle/>
        <a:p>
          <a:r>
            <a:rPr lang="en-US" sz="900" dirty="0"/>
            <a:t>Document System Test Report.</a:t>
          </a:r>
        </a:p>
      </dgm:t>
    </dgm:pt>
    <dgm:pt modelId="{82C9774B-19DF-41C9-A1A1-F4B300BC7E6B}" type="parTrans" cxnId="{7EAF0663-661B-45CE-9650-254948EC0B61}">
      <dgm:prSet/>
      <dgm:spPr/>
      <dgm:t>
        <a:bodyPr/>
        <a:lstStyle/>
        <a:p>
          <a:endParaRPr lang="en-US"/>
        </a:p>
      </dgm:t>
    </dgm:pt>
    <dgm:pt modelId="{A2E33936-A572-4D7A-9338-8808E29BA1F2}" type="sibTrans" cxnId="{7EAF0663-661B-45CE-9650-254948EC0B61}">
      <dgm:prSet/>
      <dgm:spPr/>
      <dgm:t>
        <a:bodyPr/>
        <a:lstStyle/>
        <a:p>
          <a:endParaRPr lang="en-US"/>
        </a:p>
      </dgm:t>
    </dgm:pt>
    <dgm:pt modelId="{E32561BF-8EB6-486B-BC79-744CAD063E0F}">
      <dgm:prSet custT="1"/>
      <dgm:spPr/>
      <dgm:t>
        <a:bodyPr/>
        <a:lstStyle/>
        <a:p>
          <a:r>
            <a:rPr lang="en-US" sz="900" dirty="0"/>
            <a:t>Close/No Close tasks.</a:t>
          </a:r>
        </a:p>
      </dgm:t>
    </dgm:pt>
    <dgm:pt modelId="{58037CDE-44C2-48BA-A597-E326C45A3DEA}" type="parTrans" cxnId="{DAC4DFB6-4EC4-4E75-B76A-9E623F9CA7BA}">
      <dgm:prSet/>
      <dgm:spPr/>
      <dgm:t>
        <a:bodyPr/>
        <a:lstStyle/>
        <a:p>
          <a:endParaRPr lang="en-US"/>
        </a:p>
      </dgm:t>
    </dgm:pt>
    <dgm:pt modelId="{5FBB228D-9CB3-4B7D-99E9-0517ED63780E}" type="sibTrans" cxnId="{DAC4DFB6-4EC4-4E75-B76A-9E623F9CA7BA}">
      <dgm:prSet/>
      <dgm:spPr/>
      <dgm:t>
        <a:bodyPr/>
        <a:lstStyle/>
        <a:p>
          <a:endParaRPr lang="en-US"/>
        </a:p>
      </dgm:t>
    </dgm:pt>
    <dgm:pt modelId="{2D6B6FF2-96B3-4BE9-99ED-378839BD42BF}">
      <dgm:prSet/>
      <dgm:spPr/>
      <dgm:t>
        <a:bodyPr/>
        <a:lstStyle/>
        <a:p>
          <a:r>
            <a:rPr lang="en-US"/>
            <a:t>Maintenance</a:t>
          </a:r>
        </a:p>
      </dgm:t>
    </dgm:pt>
    <dgm:pt modelId="{F80DC584-3A07-4054-8002-C922E6EB3566}" type="parTrans" cxnId="{490FFA72-7767-4278-8D7F-C073D1BF72F4}">
      <dgm:prSet/>
      <dgm:spPr/>
      <dgm:t>
        <a:bodyPr/>
        <a:lstStyle/>
        <a:p>
          <a:endParaRPr lang="en-US"/>
        </a:p>
      </dgm:t>
    </dgm:pt>
    <dgm:pt modelId="{D94BA884-04CF-4319-A26B-8C34BEEA62DD}" type="sibTrans" cxnId="{490FFA72-7767-4278-8D7F-C073D1BF72F4}">
      <dgm:prSet/>
      <dgm:spPr/>
      <dgm:t>
        <a:bodyPr/>
        <a:lstStyle/>
        <a:p>
          <a:endParaRPr lang="en-US"/>
        </a:p>
      </dgm:t>
    </dgm:pt>
    <dgm:pt modelId="{FAA6389E-2BFC-4787-AB02-BAF167DC06F2}">
      <dgm:prSet custT="1"/>
      <dgm:spPr/>
      <dgm:t>
        <a:bodyPr/>
        <a:lstStyle/>
        <a:p>
          <a:r>
            <a:rPr lang="en-US" sz="900" dirty="0"/>
            <a:t>Fix changes made in the functional flow</a:t>
          </a:r>
        </a:p>
      </dgm:t>
    </dgm:pt>
    <dgm:pt modelId="{86E209C0-8A8C-4268-B8FE-6DFC9BAB78C6}" type="parTrans" cxnId="{80291D2B-999A-49B1-AFF0-28D53C3BAAD4}">
      <dgm:prSet/>
      <dgm:spPr/>
      <dgm:t>
        <a:bodyPr/>
        <a:lstStyle/>
        <a:p>
          <a:endParaRPr lang="en-US"/>
        </a:p>
      </dgm:t>
    </dgm:pt>
    <dgm:pt modelId="{39DD3EB8-C675-4ED7-A48C-5B51F7697498}" type="sibTrans" cxnId="{80291D2B-999A-49B1-AFF0-28D53C3BAAD4}">
      <dgm:prSet/>
      <dgm:spPr/>
      <dgm:t>
        <a:bodyPr/>
        <a:lstStyle/>
        <a:p>
          <a:endParaRPr lang="en-US"/>
        </a:p>
      </dgm:t>
    </dgm:pt>
    <dgm:pt modelId="{7C9DE4BD-C610-48FB-8371-62791148996E}">
      <dgm:prSet custT="1"/>
      <dgm:spPr/>
      <dgm:t>
        <a:bodyPr/>
        <a:lstStyle/>
        <a:p>
          <a:r>
            <a:rPr lang="en-US" sz="900" dirty="0"/>
            <a:t>Tool adoption</a:t>
          </a:r>
        </a:p>
      </dgm:t>
    </dgm:pt>
    <dgm:pt modelId="{AC5174B7-87CA-4B02-8862-DBFB2627F9C3}" type="parTrans" cxnId="{BF30EA19-AD2C-4191-A7FF-770CC3ED04F6}">
      <dgm:prSet/>
      <dgm:spPr/>
      <dgm:t>
        <a:bodyPr/>
        <a:lstStyle/>
        <a:p>
          <a:endParaRPr lang="en-US"/>
        </a:p>
      </dgm:t>
    </dgm:pt>
    <dgm:pt modelId="{89159E44-136B-45AC-9068-C28A21134C21}" type="sibTrans" cxnId="{BF30EA19-AD2C-4191-A7FF-770CC3ED04F6}">
      <dgm:prSet/>
      <dgm:spPr/>
      <dgm:t>
        <a:bodyPr/>
        <a:lstStyle/>
        <a:p>
          <a:endParaRPr lang="en-US"/>
        </a:p>
      </dgm:t>
    </dgm:pt>
    <dgm:pt modelId="{6212F027-6476-4073-8EA8-3504F018C018}">
      <dgm:prSet custT="1"/>
      <dgm:spPr/>
      <dgm:t>
        <a:bodyPr/>
        <a:lstStyle/>
        <a:p>
          <a:r>
            <a:rPr lang="en-US" sz="900" dirty="0"/>
            <a:t>Review defined automation tests.</a:t>
          </a:r>
        </a:p>
      </dgm:t>
    </dgm:pt>
    <dgm:pt modelId="{3A20A0B9-5CCF-499C-B43C-195CCD61B236}" type="parTrans" cxnId="{84EC1B5E-26E1-4AA4-9257-E4461E61BB9F}">
      <dgm:prSet/>
      <dgm:spPr/>
      <dgm:t>
        <a:bodyPr/>
        <a:lstStyle/>
        <a:p>
          <a:endParaRPr lang="en-US"/>
        </a:p>
      </dgm:t>
    </dgm:pt>
    <dgm:pt modelId="{465AB859-AEF7-4CA1-BAF6-F00C87C48C2B}" type="sibTrans" cxnId="{84EC1B5E-26E1-4AA4-9257-E4461E61BB9F}">
      <dgm:prSet/>
      <dgm:spPr/>
      <dgm:t>
        <a:bodyPr/>
        <a:lstStyle/>
        <a:p>
          <a:endParaRPr lang="en-US"/>
        </a:p>
      </dgm:t>
    </dgm:pt>
    <dgm:pt modelId="{F885A872-D783-4C3E-A47B-798AC5942EA0}">
      <dgm:prSet custT="1"/>
      <dgm:spPr/>
      <dgm:t>
        <a:bodyPr/>
        <a:lstStyle/>
        <a:p>
          <a:r>
            <a:rPr lang="en-US" sz="900" dirty="0"/>
            <a:t>Repair not running tests</a:t>
          </a:r>
        </a:p>
      </dgm:t>
    </dgm:pt>
    <dgm:pt modelId="{F456A89A-B14D-4513-9386-AB6BA7CB30D0}" type="parTrans" cxnId="{DC004730-7CC5-4500-A0DF-C00F238226D1}">
      <dgm:prSet/>
      <dgm:spPr/>
      <dgm:t>
        <a:bodyPr/>
        <a:lstStyle/>
        <a:p>
          <a:endParaRPr lang="en-US"/>
        </a:p>
      </dgm:t>
    </dgm:pt>
    <dgm:pt modelId="{C75195B2-468C-4ECC-836F-83BDC17FD4F0}" type="sibTrans" cxnId="{DC004730-7CC5-4500-A0DF-C00F238226D1}">
      <dgm:prSet/>
      <dgm:spPr/>
      <dgm:t>
        <a:bodyPr/>
        <a:lstStyle/>
        <a:p>
          <a:endParaRPr lang="en-US"/>
        </a:p>
      </dgm:t>
    </dgm:pt>
    <dgm:pt modelId="{26EFD033-10C3-4A29-8697-9DC8218AB14B}" type="pres">
      <dgm:prSet presAssocID="{BC43C3CE-0EC6-4CA5-9DFF-D2775E495311}" presName="Name0" presStyleCnt="0">
        <dgm:presLayoutVars>
          <dgm:dir/>
          <dgm:animLvl val="lvl"/>
          <dgm:resizeHandles val="exact"/>
        </dgm:presLayoutVars>
      </dgm:prSet>
      <dgm:spPr/>
    </dgm:pt>
    <dgm:pt modelId="{7CD3EA16-10EA-4FF6-B776-D1362200F4A2}" type="pres">
      <dgm:prSet presAssocID="{E3D737A9-D457-4A46-9CA4-2275148347C6}" presName="linNode" presStyleCnt="0"/>
      <dgm:spPr/>
    </dgm:pt>
    <dgm:pt modelId="{56536695-EBF6-44ED-B1FE-630A928E3C10}" type="pres">
      <dgm:prSet presAssocID="{E3D737A9-D457-4A46-9CA4-2275148347C6}" presName="parentText" presStyleLbl="node1" presStyleIdx="0" presStyleCnt="6" custScaleX="96529">
        <dgm:presLayoutVars>
          <dgm:chMax val="1"/>
          <dgm:bulletEnabled val="1"/>
        </dgm:presLayoutVars>
      </dgm:prSet>
      <dgm:spPr/>
    </dgm:pt>
    <dgm:pt modelId="{2CE7EB55-3957-4A96-B528-A89762A20246}" type="pres">
      <dgm:prSet presAssocID="{E3D737A9-D457-4A46-9CA4-2275148347C6}" presName="descendantText" presStyleLbl="alignAccFollowNode1" presStyleIdx="0" presStyleCnt="6" custScaleX="183585">
        <dgm:presLayoutVars>
          <dgm:bulletEnabled val="1"/>
        </dgm:presLayoutVars>
      </dgm:prSet>
      <dgm:spPr/>
    </dgm:pt>
    <dgm:pt modelId="{968C0C2E-FF43-4029-9ADB-D18727C8D0DC}" type="pres">
      <dgm:prSet presAssocID="{6FC3BAD6-E38C-4B64-83D0-8F48CACF96E1}" presName="sp" presStyleCnt="0"/>
      <dgm:spPr/>
    </dgm:pt>
    <dgm:pt modelId="{369FB67C-E35D-463E-AB87-0784F8020D5A}" type="pres">
      <dgm:prSet presAssocID="{0CA8DD83-C216-4029-B549-767191CEEB55}" presName="linNode" presStyleCnt="0"/>
      <dgm:spPr/>
    </dgm:pt>
    <dgm:pt modelId="{441E6B4E-F1C4-4B62-AD9A-1C4821108B63}" type="pres">
      <dgm:prSet presAssocID="{0CA8DD83-C216-4029-B549-767191CEEB55}" presName="parentText" presStyleLbl="node1" presStyleIdx="1" presStyleCnt="6" custScaleX="64408">
        <dgm:presLayoutVars>
          <dgm:chMax val="1"/>
          <dgm:bulletEnabled val="1"/>
        </dgm:presLayoutVars>
      </dgm:prSet>
      <dgm:spPr/>
    </dgm:pt>
    <dgm:pt modelId="{84D30868-71CA-487D-A011-AFE604ADB11B}" type="pres">
      <dgm:prSet presAssocID="{0CA8DD83-C216-4029-B549-767191CEEB55}" presName="descendantText" presStyleLbl="alignAccFollowNode1" presStyleIdx="1" presStyleCnt="6">
        <dgm:presLayoutVars>
          <dgm:bulletEnabled val="1"/>
        </dgm:presLayoutVars>
      </dgm:prSet>
      <dgm:spPr/>
    </dgm:pt>
    <dgm:pt modelId="{879F2EE6-96F7-4D58-B69D-A65DC800BF63}" type="pres">
      <dgm:prSet presAssocID="{C4009A13-EB0F-4823-9812-F9A41BE1AA13}" presName="sp" presStyleCnt="0"/>
      <dgm:spPr/>
    </dgm:pt>
    <dgm:pt modelId="{A03575AB-599D-48AC-8794-93B3298E12F1}" type="pres">
      <dgm:prSet presAssocID="{45A9A891-14DA-4C28-A1AF-3732EEF5892F}" presName="linNode" presStyleCnt="0"/>
      <dgm:spPr/>
    </dgm:pt>
    <dgm:pt modelId="{1E715F24-F62C-4941-9A5A-3A56816305B2}" type="pres">
      <dgm:prSet presAssocID="{45A9A891-14DA-4C28-A1AF-3732EEF5892F}" presName="parentText" presStyleLbl="node1" presStyleIdx="2" presStyleCnt="6" custScaleX="64014">
        <dgm:presLayoutVars>
          <dgm:chMax val="1"/>
          <dgm:bulletEnabled val="1"/>
        </dgm:presLayoutVars>
      </dgm:prSet>
      <dgm:spPr/>
    </dgm:pt>
    <dgm:pt modelId="{195B25BB-3BF3-4D8D-87B2-DB4E1A60DC0F}" type="pres">
      <dgm:prSet presAssocID="{45A9A891-14DA-4C28-A1AF-3732EEF5892F}" presName="descendantText" presStyleLbl="alignAccFollowNode1" presStyleIdx="2" presStyleCnt="6">
        <dgm:presLayoutVars>
          <dgm:bulletEnabled val="1"/>
        </dgm:presLayoutVars>
      </dgm:prSet>
      <dgm:spPr/>
    </dgm:pt>
    <dgm:pt modelId="{FF621462-D466-4CCA-B848-74F2000C7905}" type="pres">
      <dgm:prSet presAssocID="{7111FC1F-0B9C-4E15-8342-3D6DD17423A7}" presName="sp" presStyleCnt="0"/>
      <dgm:spPr/>
    </dgm:pt>
    <dgm:pt modelId="{C9483A68-CEAE-4A3E-A773-7CE52C4129DA}" type="pres">
      <dgm:prSet presAssocID="{ADBF26AF-AE88-43F0-8256-40C7E7E8FFE3}" presName="linNode" presStyleCnt="0"/>
      <dgm:spPr/>
    </dgm:pt>
    <dgm:pt modelId="{2D8CDC00-019A-42A2-9C71-9EE6521C186A}" type="pres">
      <dgm:prSet presAssocID="{ADBF26AF-AE88-43F0-8256-40C7E7E8FFE3}" presName="parentText" presStyleLbl="node1" presStyleIdx="3" presStyleCnt="6" custScaleX="64803">
        <dgm:presLayoutVars>
          <dgm:chMax val="1"/>
          <dgm:bulletEnabled val="1"/>
        </dgm:presLayoutVars>
      </dgm:prSet>
      <dgm:spPr/>
    </dgm:pt>
    <dgm:pt modelId="{66029C18-1F09-4AC2-89BD-C2A9FCFD44AE}" type="pres">
      <dgm:prSet presAssocID="{ADBF26AF-AE88-43F0-8256-40C7E7E8FFE3}" presName="descendantText" presStyleLbl="alignAccFollowNode1" presStyleIdx="3" presStyleCnt="6">
        <dgm:presLayoutVars>
          <dgm:bulletEnabled val="1"/>
        </dgm:presLayoutVars>
      </dgm:prSet>
      <dgm:spPr/>
    </dgm:pt>
    <dgm:pt modelId="{A7C9E583-BDD2-4AF6-8CC1-EA120961DE4C}" type="pres">
      <dgm:prSet presAssocID="{4CC782F5-5EE0-4B5D-AF5C-08288797E739}" presName="sp" presStyleCnt="0"/>
      <dgm:spPr/>
    </dgm:pt>
    <dgm:pt modelId="{DBBF55A5-ACF3-44AE-ADEB-A2B1B29264B7}" type="pres">
      <dgm:prSet presAssocID="{12ACAF02-9653-45C9-B2D8-7EB6BAACBFCC}" presName="linNode" presStyleCnt="0"/>
      <dgm:spPr/>
    </dgm:pt>
    <dgm:pt modelId="{EC7B6798-460D-408B-8D25-D3EE01924E39}" type="pres">
      <dgm:prSet presAssocID="{12ACAF02-9653-45C9-B2D8-7EB6BAACBFCC}" presName="parentText" presStyleLbl="node1" presStyleIdx="4" presStyleCnt="6" custScaleX="64804">
        <dgm:presLayoutVars>
          <dgm:chMax val="1"/>
          <dgm:bulletEnabled val="1"/>
        </dgm:presLayoutVars>
      </dgm:prSet>
      <dgm:spPr/>
    </dgm:pt>
    <dgm:pt modelId="{4A29A397-3DF3-49C1-BD42-4815A417DA9A}" type="pres">
      <dgm:prSet presAssocID="{12ACAF02-9653-45C9-B2D8-7EB6BAACBFCC}" presName="descendantText" presStyleLbl="alignAccFollowNode1" presStyleIdx="4" presStyleCnt="6">
        <dgm:presLayoutVars>
          <dgm:bulletEnabled val="1"/>
        </dgm:presLayoutVars>
      </dgm:prSet>
      <dgm:spPr/>
    </dgm:pt>
    <dgm:pt modelId="{00F0DFC6-8E81-4224-A4A0-79D64E055473}" type="pres">
      <dgm:prSet presAssocID="{5BDB8FC1-C125-451E-8CBB-F065314F66B4}" presName="sp" presStyleCnt="0"/>
      <dgm:spPr/>
    </dgm:pt>
    <dgm:pt modelId="{141A1644-AB4D-43FD-AEA8-61FDA22B5408}" type="pres">
      <dgm:prSet presAssocID="{2D6B6FF2-96B3-4BE9-99ED-378839BD42BF}" presName="linNode" presStyleCnt="0"/>
      <dgm:spPr/>
    </dgm:pt>
    <dgm:pt modelId="{58673154-ECC8-41D6-A30D-6477B2EB32A0}" type="pres">
      <dgm:prSet presAssocID="{2D6B6FF2-96B3-4BE9-99ED-378839BD42BF}" presName="parentText" presStyleLbl="node1" presStyleIdx="5" presStyleCnt="6" custScaleX="64407">
        <dgm:presLayoutVars>
          <dgm:chMax val="1"/>
          <dgm:bulletEnabled val="1"/>
        </dgm:presLayoutVars>
      </dgm:prSet>
      <dgm:spPr/>
    </dgm:pt>
    <dgm:pt modelId="{C9F92E6F-4DD0-48F1-874E-44CFC83D9EA5}" type="pres">
      <dgm:prSet presAssocID="{2D6B6FF2-96B3-4BE9-99ED-378839BD42BF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4849AA01-F3FE-47A2-A3B6-086D8A4FD6B6}" type="presOf" srcId="{FAA6389E-2BFC-4787-AB02-BAF167DC06F2}" destId="{C9F92E6F-4DD0-48F1-874E-44CFC83D9EA5}" srcOrd="0" destOrd="0" presId="urn:microsoft.com/office/officeart/2005/8/layout/vList5"/>
    <dgm:cxn modelId="{2DC48A0B-059D-4F2D-9784-E47B7A5E9692}" srcId="{45A9A891-14DA-4C28-A1AF-3732EEF5892F}" destId="{99F7BE2E-2D21-4577-931A-9578937F0293}" srcOrd="3" destOrd="0" parTransId="{251F634B-FCB9-4A6A-B7E0-E91E8CB507E3}" sibTransId="{E061CBA6-DA1D-4F30-8B98-4398CA4FCE7E}"/>
    <dgm:cxn modelId="{C0D9B716-1533-44D3-91DA-A6E05848FF39}" srcId="{E3D737A9-D457-4A46-9CA4-2275148347C6}" destId="{9C32291B-96D8-4DB0-A934-A94E5F168300}" srcOrd="3" destOrd="0" parTransId="{D8820A72-3B75-4F3B-B84D-3D599A47914D}" sibTransId="{9D6C0531-7406-49C7-A375-4C507A9E1FEC}"/>
    <dgm:cxn modelId="{C9A4FE17-00F0-481B-B05B-CB31225C3B6F}" srcId="{45A9A891-14DA-4C28-A1AF-3732EEF5892F}" destId="{02CA3435-5B44-4DA0-8C97-CD3A8E7CBD88}" srcOrd="0" destOrd="0" parTransId="{E79F0E21-6EF1-4574-908B-35D7F68DA483}" sibTransId="{DF255E78-C952-40F3-96E0-3AF6DDFA6F1E}"/>
    <dgm:cxn modelId="{BF30EA19-AD2C-4191-A7FF-770CC3ED04F6}" srcId="{E3D737A9-D457-4A46-9CA4-2275148347C6}" destId="{7C9DE4BD-C610-48FB-8371-62791148996E}" srcOrd="2" destOrd="0" parTransId="{AC5174B7-87CA-4B02-8862-DBFB2627F9C3}" sibTransId="{89159E44-136B-45AC-9068-C28A21134C21}"/>
    <dgm:cxn modelId="{060FB029-9CE7-4712-BFFB-489CE12C5EE7}" type="presOf" srcId="{9C32291B-96D8-4DB0-A934-A94E5F168300}" destId="{2CE7EB55-3957-4A96-B528-A89762A20246}" srcOrd="0" destOrd="3" presId="urn:microsoft.com/office/officeart/2005/8/layout/vList5"/>
    <dgm:cxn modelId="{80291D2B-999A-49B1-AFF0-28D53C3BAAD4}" srcId="{2D6B6FF2-96B3-4BE9-99ED-378839BD42BF}" destId="{FAA6389E-2BFC-4787-AB02-BAF167DC06F2}" srcOrd="0" destOrd="0" parTransId="{86E209C0-8A8C-4268-B8FE-6DFC9BAB78C6}" sibTransId="{39DD3EB8-C675-4ED7-A48C-5B51F7697498}"/>
    <dgm:cxn modelId="{C381A92B-0210-4388-A08E-3EBDA478C35F}" srcId="{ADBF26AF-AE88-43F0-8256-40C7E7E8FFE3}" destId="{173CB824-7C24-46E7-AE8D-B1E2585F5F9B}" srcOrd="0" destOrd="0" parTransId="{34646AE8-FA3D-47A5-98E5-0ADA88EF663F}" sibTransId="{0EEB5A05-217D-4090-92E8-73067D97FC36}"/>
    <dgm:cxn modelId="{9BE8CD2B-1CBD-4D63-BE3E-E91E160E9EBE}" srcId="{0CA8DD83-C216-4029-B549-767191CEEB55}" destId="{60D4AA6C-987E-47DE-BBF2-D4F10E0970A4}" srcOrd="1" destOrd="0" parTransId="{AA03B159-0C9A-41C3-8AFC-E68DCC44B6BE}" sibTransId="{71BF2657-2964-4132-9BC1-64C5A6FA7C2D}"/>
    <dgm:cxn modelId="{D527852C-C9A4-4A9C-9544-4C456975A686}" type="presOf" srcId="{0CA8DD83-C216-4029-B549-767191CEEB55}" destId="{441E6B4E-F1C4-4B62-AD9A-1C4821108B63}" srcOrd="0" destOrd="0" presId="urn:microsoft.com/office/officeart/2005/8/layout/vList5"/>
    <dgm:cxn modelId="{5A9FDD2D-B5AE-4085-8B85-DE4EC9B615CA}" type="presOf" srcId="{2AF5D1B2-2BB5-4535-96F8-A9D71BC42CCA}" destId="{84D30868-71CA-487D-A011-AFE604ADB11B}" srcOrd="0" destOrd="3" presId="urn:microsoft.com/office/officeart/2005/8/layout/vList5"/>
    <dgm:cxn modelId="{95C2332E-4EFC-4BFC-A278-9018D69DB672}" type="presOf" srcId="{FA129225-2AA8-47A8-9ECE-C3DC608659D8}" destId="{66029C18-1F09-4AC2-89BD-C2A9FCFD44AE}" srcOrd="0" destOrd="2" presId="urn:microsoft.com/office/officeart/2005/8/layout/vList5"/>
    <dgm:cxn modelId="{D1FBAD2E-63F9-4684-8114-CBD328529047}" type="presOf" srcId="{117AE8AD-704E-40CD-B1FA-AF90DCA44C77}" destId="{2CE7EB55-3957-4A96-B528-A89762A20246}" srcOrd="0" destOrd="0" presId="urn:microsoft.com/office/officeart/2005/8/layout/vList5"/>
    <dgm:cxn modelId="{B9A12D2F-9258-4449-B336-62E3BF439E14}" srcId="{E3D737A9-D457-4A46-9CA4-2275148347C6}" destId="{64C3EA04-A2E9-4FA6-AA1B-4964A3F86FD6}" srcOrd="1" destOrd="0" parTransId="{128BD613-3628-40FB-AC78-54D8F7F8B650}" sibTransId="{4BFC4722-E04A-49EF-94E8-4FECC8FE4D3A}"/>
    <dgm:cxn modelId="{DC004730-7CC5-4500-A0DF-C00F238226D1}" srcId="{2D6B6FF2-96B3-4BE9-99ED-378839BD42BF}" destId="{F885A872-D783-4C3E-A47B-798AC5942EA0}" srcOrd="1" destOrd="0" parTransId="{F456A89A-B14D-4513-9386-AB6BA7CB30D0}" sibTransId="{C75195B2-468C-4ECC-836F-83BDC17FD4F0}"/>
    <dgm:cxn modelId="{7B6FB535-3520-41B9-A495-62E77FF73719}" type="presOf" srcId="{83C5DB40-C891-4453-8A61-70ED2FDA72F2}" destId="{4A29A397-3DF3-49C1-BD42-4815A417DA9A}" srcOrd="0" destOrd="0" presId="urn:microsoft.com/office/officeart/2005/8/layout/vList5"/>
    <dgm:cxn modelId="{D6DE975B-8966-4810-9DD4-60268462B657}" type="presOf" srcId="{E3D737A9-D457-4A46-9CA4-2275148347C6}" destId="{56536695-EBF6-44ED-B1FE-630A928E3C10}" srcOrd="0" destOrd="0" presId="urn:microsoft.com/office/officeart/2005/8/layout/vList5"/>
    <dgm:cxn modelId="{84EC1B5E-26E1-4AA4-9257-E4461E61BB9F}" srcId="{45A9A891-14DA-4C28-A1AF-3732EEF5892F}" destId="{6212F027-6476-4073-8EA8-3504F018C018}" srcOrd="2" destOrd="0" parTransId="{3A20A0B9-5CCF-499C-B43C-195CCD61B236}" sibTransId="{465AB859-AEF7-4CA1-BAF6-F00C87C48C2B}"/>
    <dgm:cxn modelId="{CA15165F-AF23-4490-B818-897FD2D1A364}" srcId="{BC43C3CE-0EC6-4CA5-9DFF-D2775E495311}" destId="{12ACAF02-9653-45C9-B2D8-7EB6BAACBFCC}" srcOrd="4" destOrd="0" parTransId="{68C63D06-BAA1-4107-B8AC-D04A5C5E9685}" sibTransId="{5BDB8FC1-C125-451E-8CBB-F065314F66B4}"/>
    <dgm:cxn modelId="{7EAF0663-661B-45CE-9650-254948EC0B61}" srcId="{12ACAF02-9653-45C9-B2D8-7EB6BAACBFCC}" destId="{417D799F-2731-4780-AF6A-CD1661009C34}" srcOrd="1" destOrd="0" parTransId="{82C9774B-19DF-41C9-A1A1-F4B300BC7E6B}" sibTransId="{A2E33936-A572-4D7A-9338-8808E29BA1F2}"/>
    <dgm:cxn modelId="{85B89A64-4C19-45E9-927A-F70174F976CA}" srcId="{ADBF26AF-AE88-43F0-8256-40C7E7E8FFE3}" destId="{18C1A78A-9667-4C96-B341-4EBA85AC695B}" srcOrd="3" destOrd="0" parTransId="{1154180A-BF80-4AC2-A1AE-30BF3C414613}" sibTransId="{6F298263-445D-449F-811B-A9AA03BCC3AE}"/>
    <dgm:cxn modelId="{2429D247-05CF-405F-8CBA-615C19269489}" type="presOf" srcId="{12ACAF02-9653-45C9-B2D8-7EB6BAACBFCC}" destId="{EC7B6798-460D-408B-8D25-D3EE01924E39}" srcOrd="0" destOrd="0" presId="urn:microsoft.com/office/officeart/2005/8/layout/vList5"/>
    <dgm:cxn modelId="{78B1584D-710E-4559-9EB8-C777F60BF3D3}" type="presOf" srcId="{18C1A78A-9667-4C96-B341-4EBA85AC695B}" destId="{66029C18-1F09-4AC2-89BD-C2A9FCFD44AE}" srcOrd="0" destOrd="3" presId="urn:microsoft.com/office/officeart/2005/8/layout/vList5"/>
    <dgm:cxn modelId="{490FFA72-7767-4278-8D7F-C073D1BF72F4}" srcId="{BC43C3CE-0EC6-4CA5-9DFF-D2775E495311}" destId="{2D6B6FF2-96B3-4BE9-99ED-378839BD42BF}" srcOrd="5" destOrd="0" parTransId="{F80DC584-3A07-4054-8002-C922E6EB3566}" sibTransId="{D94BA884-04CF-4319-A26B-8C34BEEA62DD}"/>
    <dgm:cxn modelId="{3E7B0254-69EA-48CA-B560-D3A2965D3E06}" srcId="{0CA8DD83-C216-4029-B549-767191CEEB55}" destId="{2AF5D1B2-2BB5-4535-96F8-A9D71BC42CCA}" srcOrd="3" destOrd="0" parTransId="{B760D515-D741-4EBF-9F00-5043E16733C8}" sibTransId="{BE118EC9-C998-4470-9F2C-7C9CE9637C8A}"/>
    <dgm:cxn modelId="{0F7CAB54-978A-477E-A96C-556BE61D647A}" type="presOf" srcId="{E32561BF-8EB6-486B-BC79-744CAD063E0F}" destId="{4A29A397-3DF3-49C1-BD42-4815A417DA9A}" srcOrd="0" destOrd="2" presId="urn:microsoft.com/office/officeart/2005/8/layout/vList5"/>
    <dgm:cxn modelId="{0FF8DE79-8620-47F8-9773-7917F903A00B}" srcId="{BC43C3CE-0EC6-4CA5-9DFF-D2775E495311}" destId="{ADBF26AF-AE88-43F0-8256-40C7E7E8FFE3}" srcOrd="3" destOrd="0" parTransId="{CEC61D5B-FFAE-48ED-BD2D-C7710C8BD8F1}" sibTransId="{4CC782F5-5EE0-4B5D-AF5C-08288797E739}"/>
    <dgm:cxn modelId="{4149175A-3E1A-4A3B-BBC7-4FF721FC89F6}" type="presOf" srcId="{E1EB3A79-4C6D-41E3-90AF-FE6EAAA37ABC}" destId="{84D30868-71CA-487D-A011-AFE604ADB11B}" srcOrd="0" destOrd="0" presId="urn:microsoft.com/office/officeart/2005/8/layout/vList5"/>
    <dgm:cxn modelId="{FF80B47C-6423-48A5-9F72-D2A5B7BB8201}" srcId="{BC43C3CE-0EC6-4CA5-9DFF-D2775E495311}" destId="{45A9A891-14DA-4C28-A1AF-3732EEF5892F}" srcOrd="2" destOrd="0" parTransId="{C0627993-1E6E-4FA2-B137-472B860813ED}" sibTransId="{7111FC1F-0B9C-4E15-8342-3D6DD17423A7}"/>
    <dgm:cxn modelId="{6F6D8C80-59C9-4CD6-898E-9413EBFD91DA}" srcId="{BC43C3CE-0EC6-4CA5-9DFF-D2775E495311}" destId="{0CA8DD83-C216-4029-B549-767191CEEB55}" srcOrd="1" destOrd="0" parTransId="{7826F3A9-4E60-4D99-B15F-F76F81992093}" sibTransId="{C4009A13-EB0F-4823-9812-F9A41BE1AA13}"/>
    <dgm:cxn modelId="{51061586-0070-4C3B-BC94-1D001979C501}" type="presOf" srcId="{F6CD5D07-F8F7-48E5-A109-1C2B803A7296}" destId="{195B25BB-3BF3-4D8D-87B2-DB4E1A60DC0F}" srcOrd="0" destOrd="1" presId="urn:microsoft.com/office/officeart/2005/8/layout/vList5"/>
    <dgm:cxn modelId="{3EF53389-4F33-4AF5-894D-EA6A1F0FF822}" type="presOf" srcId="{6212F027-6476-4073-8EA8-3504F018C018}" destId="{195B25BB-3BF3-4D8D-87B2-DB4E1A60DC0F}" srcOrd="0" destOrd="2" presId="urn:microsoft.com/office/officeart/2005/8/layout/vList5"/>
    <dgm:cxn modelId="{FA37FD90-CF9B-462B-AC73-14BE3D47B034}" type="presOf" srcId="{60D4AA6C-987E-47DE-BBF2-D4F10E0970A4}" destId="{84D30868-71CA-487D-A011-AFE604ADB11B}" srcOrd="0" destOrd="1" presId="urn:microsoft.com/office/officeart/2005/8/layout/vList5"/>
    <dgm:cxn modelId="{E6B5E098-E444-4259-8A04-7B1E68A02E92}" type="presOf" srcId="{2F7BDE5B-4C5F-46F3-A60E-E54842B27E95}" destId="{66029C18-1F09-4AC2-89BD-C2A9FCFD44AE}" srcOrd="0" destOrd="1" presId="urn:microsoft.com/office/officeart/2005/8/layout/vList5"/>
    <dgm:cxn modelId="{32B7699C-2D7C-4104-9F6D-DEF56C705DEE}" type="presOf" srcId="{F885A872-D783-4C3E-A47B-798AC5942EA0}" destId="{C9F92E6F-4DD0-48F1-874E-44CFC83D9EA5}" srcOrd="0" destOrd="1" presId="urn:microsoft.com/office/officeart/2005/8/layout/vList5"/>
    <dgm:cxn modelId="{BB4A4EA1-EEAA-4D6C-B139-365448701196}" srcId="{45A9A891-14DA-4C28-A1AF-3732EEF5892F}" destId="{F6CD5D07-F8F7-48E5-A109-1C2B803A7296}" srcOrd="1" destOrd="0" parTransId="{99748C46-D399-4C7C-B1FC-E7BC1C41B5A6}" sibTransId="{28C868FE-D63A-4587-B811-292F11B6B94D}"/>
    <dgm:cxn modelId="{78518EA3-E303-4C36-9F19-1C5F580699E2}" srcId="{ADBF26AF-AE88-43F0-8256-40C7E7E8FFE3}" destId="{FA129225-2AA8-47A8-9ECE-C3DC608659D8}" srcOrd="2" destOrd="0" parTransId="{FC6D5DCA-BF86-414B-9E61-8B940F7A18FD}" sibTransId="{70E6BFA6-1CB2-4D27-801B-1E4F89287176}"/>
    <dgm:cxn modelId="{F32D43AA-3E9A-42E6-8F3A-4FE1BDBDDB2F}" srcId="{E3D737A9-D457-4A46-9CA4-2275148347C6}" destId="{117AE8AD-704E-40CD-B1FA-AF90DCA44C77}" srcOrd="0" destOrd="0" parTransId="{E7188BB6-D7EB-4851-B56F-2D301C0D27E8}" sibTransId="{B41C40AF-5A67-4F48-96B6-9408DCF15EC5}"/>
    <dgm:cxn modelId="{8F03FEAE-4782-4AF5-B89D-27403CB111DE}" type="presOf" srcId="{2D6B6FF2-96B3-4BE9-99ED-378839BD42BF}" destId="{58673154-ECC8-41D6-A30D-6477B2EB32A0}" srcOrd="0" destOrd="0" presId="urn:microsoft.com/office/officeart/2005/8/layout/vList5"/>
    <dgm:cxn modelId="{8DD6A2AF-3BF5-4D0E-9329-4627C9710E45}" type="presOf" srcId="{BC43C3CE-0EC6-4CA5-9DFF-D2775E495311}" destId="{26EFD033-10C3-4A29-8697-9DC8218AB14B}" srcOrd="0" destOrd="0" presId="urn:microsoft.com/office/officeart/2005/8/layout/vList5"/>
    <dgm:cxn modelId="{DAC4DFB6-4EC4-4E75-B76A-9E623F9CA7BA}" srcId="{12ACAF02-9653-45C9-B2D8-7EB6BAACBFCC}" destId="{E32561BF-8EB6-486B-BC79-744CAD063E0F}" srcOrd="2" destOrd="0" parTransId="{58037CDE-44C2-48BA-A597-E326C45A3DEA}" sibTransId="{5FBB228D-9CB3-4B7D-99E9-0517ED63780E}"/>
    <dgm:cxn modelId="{BEEF27B7-27F7-4F83-8D37-8F8921C987B6}" type="presOf" srcId="{173CB824-7C24-46E7-AE8D-B1E2585F5F9B}" destId="{66029C18-1F09-4AC2-89BD-C2A9FCFD44AE}" srcOrd="0" destOrd="0" presId="urn:microsoft.com/office/officeart/2005/8/layout/vList5"/>
    <dgm:cxn modelId="{CDA32BBA-BBAF-4B69-9B04-F7155BED8C59}" type="presOf" srcId="{417D799F-2731-4780-AF6A-CD1661009C34}" destId="{4A29A397-3DF3-49C1-BD42-4815A417DA9A}" srcOrd="0" destOrd="1" presId="urn:microsoft.com/office/officeart/2005/8/layout/vList5"/>
    <dgm:cxn modelId="{E6685EBB-C518-4BC4-B32A-987FD873A2AF}" type="presOf" srcId="{ADBF26AF-AE88-43F0-8256-40C7E7E8FFE3}" destId="{2D8CDC00-019A-42A2-9C71-9EE6521C186A}" srcOrd="0" destOrd="0" presId="urn:microsoft.com/office/officeart/2005/8/layout/vList5"/>
    <dgm:cxn modelId="{9BBEC0C0-84A3-4CC5-9E3D-1D8CEF331AB8}" type="presOf" srcId="{02CA3435-5B44-4DA0-8C97-CD3A8E7CBD88}" destId="{195B25BB-3BF3-4D8D-87B2-DB4E1A60DC0F}" srcOrd="0" destOrd="0" presId="urn:microsoft.com/office/officeart/2005/8/layout/vList5"/>
    <dgm:cxn modelId="{1CE7AFC3-1CDA-4A8E-87CE-81AF22B61FDE}" type="presOf" srcId="{557DEA73-BCE9-45E0-8FB6-044150E3552A}" destId="{84D30868-71CA-487D-A011-AFE604ADB11B}" srcOrd="0" destOrd="2" presId="urn:microsoft.com/office/officeart/2005/8/layout/vList5"/>
    <dgm:cxn modelId="{E49E9DC9-6C38-465D-A582-1DF895D8128C}" type="presOf" srcId="{45A9A891-14DA-4C28-A1AF-3732EEF5892F}" destId="{1E715F24-F62C-4941-9A5A-3A56816305B2}" srcOrd="0" destOrd="0" presId="urn:microsoft.com/office/officeart/2005/8/layout/vList5"/>
    <dgm:cxn modelId="{A2E4D3CB-7CBF-46BF-8F3F-1CCFD03EF086}" type="presOf" srcId="{7C9DE4BD-C610-48FB-8371-62791148996E}" destId="{2CE7EB55-3957-4A96-B528-A89762A20246}" srcOrd="0" destOrd="2" presId="urn:microsoft.com/office/officeart/2005/8/layout/vList5"/>
    <dgm:cxn modelId="{8C2EB8D1-A0EA-41E2-B4AD-477E969E4F59}" srcId="{0CA8DD83-C216-4029-B549-767191CEEB55}" destId="{557DEA73-BCE9-45E0-8FB6-044150E3552A}" srcOrd="2" destOrd="0" parTransId="{31A36AFC-74BE-4933-A126-364C23EAA376}" sibTransId="{552CB062-7D2A-4568-8FB0-51B6D324C983}"/>
    <dgm:cxn modelId="{886867D4-F266-4E3F-A0AC-8672454C8F14}" type="presOf" srcId="{64C3EA04-A2E9-4FA6-AA1B-4964A3F86FD6}" destId="{2CE7EB55-3957-4A96-B528-A89762A20246}" srcOrd="0" destOrd="1" presId="urn:microsoft.com/office/officeart/2005/8/layout/vList5"/>
    <dgm:cxn modelId="{A7194DD4-71E8-42BF-AFAD-F19A6E9CDEB9}" type="presOf" srcId="{99F7BE2E-2D21-4577-931A-9578937F0293}" destId="{195B25BB-3BF3-4D8D-87B2-DB4E1A60DC0F}" srcOrd="0" destOrd="3" presId="urn:microsoft.com/office/officeart/2005/8/layout/vList5"/>
    <dgm:cxn modelId="{B67EC6DC-8350-436C-83FC-AA39DDFF0FE9}" srcId="{12ACAF02-9653-45C9-B2D8-7EB6BAACBFCC}" destId="{83C5DB40-C891-4453-8A61-70ED2FDA72F2}" srcOrd="0" destOrd="0" parTransId="{70A0E0A1-23BD-4B2E-82A0-718708612BF6}" sibTransId="{0692D76F-C447-4ADD-B079-7DCBA4392B53}"/>
    <dgm:cxn modelId="{24CA47ED-6E2A-4270-861F-E6EAB7CD1FB7}" srcId="{ADBF26AF-AE88-43F0-8256-40C7E7E8FFE3}" destId="{2F7BDE5B-4C5F-46F3-A60E-E54842B27E95}" srcOrd="1" destOrd="0" parTransId="{E13AC61F-10C7-4020-8D37-82A6E452A49A}" sibTransId="{51C19824-575E-40F1-8853-EA5EC6705D89}"/>
    <dgm:cxn modelId="{3AEA5EF5-8926-447B-960F-EDB778E1150D}" srcId="{0CA8DD83-C216-4029-B549-767191CEEB55}" destId="{E1EB3A79-4C6D-41E3-90AF-FE6EAAA37ABC}" srcOrd="0" destOrd="0" parTransId="{02A04834-B38F-4863-AF0C-0C2148BEDE55}" sibTransId="{C66F0E7E-2CBE-4671-9135-8120E3B5B820}"/>
    <dgm:cxn modelId="{4F3992F9-575D-4284-B1E8-8DAA8064CE40}" srcId="{BC43C3CE-0EC6-4CA5-9DFF-D2775E495311}" destId="{E3D737A9-D457-4A46-9CA4-2275148347C6}" srcOrd="0" destOrd="0" parTransId="{31711BF7-1DFD-4DEC-A18F-685530E2A801}" sibTransId="{6FC3BAD6-E38C-4B64-83D0-8F48CACF96E1}"/>
    <dgm:cxn modelId="{60BE204C-CAE5-4C59-AC02-8B8933A537CE}" type="presParOf" srcId="{26EFD033-10C3-4A29-8697-9DC8218AB14B}" destId="{7CD3EA16-10EA-4FF6-B776-D1362200F4A2}" srcOrd="0" destOrd="0" presId="urn:microsoft.com/office/officeart/2005/8/layout/vList5"/>
    <dgm:cxn modelId="{AB78EC0A-9464-4CDA-988A-FC35CB854F70}" type="presParOf" srcId="{7CD3EA16-10EA-4FF6-B776-D1362200F4A2}" destId="{56536695-EBF6-44ED-B1FE-630A928E3C10}" srcOrd="0" destOrd="0" presId="urn:microsoft.com/office/officeart/2005/8/layout/vList5"/>
    <dgm:cxn modelId="{5B92BE31-B8C6-488B-A85A-7386925C8835}" type="presParOf" srcId="{7CD3EA16-10EA-4FF6-B776-D1362200F4A2}" destId="{2CE7EB55-3957-4A96-B528-A89762A20246}" srcOrd="1" destOrd="0" presId="urn:microsoft.com/office/officeart/2005/8/layout/vList5"/>
    <dgm:cxn modelId="{293D30D5-EC0E-4B2D-9284-3A959D3EBB6E}" type="presParOf" srcId="{26EFD033-10C3-4A29-8697-9DC8218AB14B}" destId="{968C0C2E-FF43-4029-9ADB-D18727C8D0DC}" srcOrd="1" destOrd="0" presId="urn:microsoft.com/office/officeart/2005/8/layout/vList5"/>
    <dgm:cxn modelId="{1E089DCA-29BD-4399-9E56-62E6925AAE9E}" type="presParOf" srcId="{26EFD033-10C3-4A29-8697-9DC8218AB14B}" destId="{369FB67C-E35D-463E-AB87-0784F8020D5A}" srcOrd="2" destOrd="0" presId="urn:microsoft.com/office/officeart/2005/8/layout/vList5"/>
    <dgm:cxn modelId="{8002B046-487D-4DEF-A994-8CD2B3DF5D71}" type="presParOf" srcId="{369FB67C-E35D-463E-AB87-0784F8020D5A}" destId="{441E6B4E-F1C4-4B62-AD9A-1C4821108B63}" srcOrd="0" destOrd="0" presId="urn:microsoft.com/office/officeart/2005/8/layout/vList5"/>
    <dgm:cxn modelId="{834E5F4A-8400-4B5D-A516-A0314EFAB950}" type="presParOf" srcId="{369FB67C-E35D-463E-AB87-0784F8020D5A}" destId="{84D30868-71CA-487D-A011-AFE604ADB11B}" srcOrd="1" destOrd="0" presId="urn:microsoft.com/office/officeart/2005/8/layout/vList5"/>
    <dgm:cxn modelId="{6EE7EE44-9BFE-4B3B-8967-3CDDF8A07C12}" type="presParOf" srcId="{26EFD033-10C3-4A29-8697-9DC8218AB14B}" destId="{879F2EE6-96F7-4D58-B69D-A65DC800BF63}" srcOrd="3" destOrd="0" presId="urn:microsoft.com/office/officeart/2005/8/layout/vList5"/>
    <dgm:cxn modelId="{F3CBCF98-224D-444A-A8A7-A45CAC6BE68A}" type="presParOf" srcId="{26EFD033-10C3-4A29-8697-9DC8218AB14B}" destId="{A03575AB-599D-48AC-8794-93B3298E12F1}" srcOrd="4" destOrd="0" presId="urn:microsoft.com/office/officeart/2005/8/layout/vList5"/>
    <dgm:cxn modelId="{490262A5-1619-42EA-B672-DF1421B6C6D0}" type="presParOf" srcId="{A03575AB-599D-48AC-8794-93B3298E12F1}" destId="{1E715F24-F62C-4941-9A5A-3A56816305B2}" srcOrd="0" destOrd="0" presId="urn:microsoft.com/office/officeart/2005/8/layout/vList5"/>
    <dgm:cxn modelId="{3E77CB0E-92A5-4667-BD98-BABBA5C5A942}" type="presParOf" srcId="{A03575AB-599D-48AC-8794-93B3298E12F1}" destId="{195B25BB-3BF3-4D8D-87B2-DB4E1A60DC0F}" srcOrd="1" destOrd="0" presId="urn:microsoft.com/office/officeart/2005/8/layout/vList5"/>
    <dgm:cxn modelId="{BC6A71DD-B1CD-42A5-92CE-A6B30BCD0D47}" type="presParOf" srcId="{26EFD033-10C3-4A29-8697-9DC8218AB14B}" destId="{FF621462-D466-4CCA-B848-74F2000C7905}" srcOrd="5" destOrd="0" presId="urn:microsoft.com/office/officeart/2005/8/layout/vList5"/>
    <dgm:cxn modelId="{3FEC8D09-1A19-42FB-A243-B73D13B61BFA}" type="presParOf" srcId="{26EFD033-10C3-4A29-8697-9DC8218AB14B}" destId="{C9483A68-CEAE-4A3E-A773-7CE52C4129DA}" srcOrd="6" destOrd="0" presId="urn:microsoft.com/office/officeart/2005/8/layout/vList5"/>
    <dgm:cxn modelId="{F11A20E0-0CE1-4C37-8621-C9B21B33BB58}" type="presParOf" srcId="{C9483A68-CEAE-4A3E-A773-7CE52C4129DA}" destId="{2D8CDC00-019A-42A2-9C71-9EE6521C186A}" srcOrd="0" destOrd="0" presId="urn:microsoft.com/office/officeart/2005/8/layout/vList5"/>
    <dgm:cxn modelId="{9679A678-A4D4-4532-9FA3-9F9F04BB1085}" type="presParOf" srcId="{C9483A68-CEAE-4A3E-A773-7CE52C4129DA}" destId="{66029C18-1F09-4AC2-89BD-C2A9FCFD44AE}" srcOrd="1" destOrd="0" presId="urn:microsoft.com/office/officeart/2005/8/layout/vList5"/>
    <dgm:cxn modelId="{9D4A7025-C9B3-4C8E-8F3D-B932F43D7EB7}" type="presParOf" srcId="{26EFD033-10C3-4A29-8697-9DC8218AB14B}" destId="{A7C9E583-BDD2-4AF6-8CC1-EA120961DE4C}" srcOrd="7" destOrd="0" presId="urn:microsoft.com/office/officeart/2005/8/layout/vList5"/>
    <dgm:cxn modelId="{D3C220D4-9CBA-42FB-BF8A-87744369D5C2}" type="presParOf" srcId="{26EFD033-10C3-4A29-8697-9DC8218AB14B}" destId="{DBBF55A5-ACF3-44AE-ADEB-A2B1B29264B7}" srcOrd="8" destOrd="0" presId="urn:microsoft.com/office/officeart/2005/8/layout/vList5"/>
    <dgm:cxn modelId="{CF146BBA-5461-4AD8-B850-917FCEAC04AE}" type="presParOf" srcId="{DBBF55A5-ACF3-44AE-ADEB-A2B1B29264B7}" destId="{EC7B6798-460D-408B-8D25-D3EE01924E39}" srcOrd="0" destOrd="0" presId="urn:microsoft.com/office/officeart/2005/8/layout/vList5"/>
    <dgm:cxn modelId="{256CA9A0-F50F-4686-9582-C43EA2AE3F16}" type="presParOf" srcId="{DBBF55A5-ACF3-44AE-ADEB-A2B1B29264B7}" destId="{4A29A397-3DF3-49C1-BD42-4815A417DA9A}" srcOrd="1" destOrd="0" presId="urn:microsoft.com/office/officeart/2005/8/layout/vList5"/>
    <dgm:cxn modelId="{C61696C6-5FEE-44CA-938F-364939DB2858}" type="presParOf" srcId="{26EFD033-10C3-4A29-8697-9DC8218AB14B}" destId="{00F0DFC6-8E81-4224-A4A0-79D64E055473}" srcOrd="9" destOrd="0" presId="urn:microsoft.com/office/officeart/2005/8/layout/vList5"/>
    <dgm:cxn modelId="{B53ED2A1-E272-415C-8C1C-D877EDAB106C}" type="presParOf" srcId="{26EFD033-10C3-4A29-8697-9DC8218AB14B}" destId="{141A1644-AB4D-43FD-AEA8-61FDA22B5408}" srcOrd="10" destOrd="0" presId="urn:microsoft.com/office/officeart/2005/8/layout/vList5"/>
    <dgm:cxn modelId="{685B13DA-DAC9-4F81-AE0A-CC82019FCE9F}" type="presParOf" srcId="{141A1644-AB4D-43FD-AEA8-61FDA22B5408}" destId="{58673154-ECC8-41D6-A30D-6477B2EB32A0}" srcOrd="0" destOrd="0" presId="urn:microsoft.com/office/officeart/2005/8/layout/vList5"/>
    <dgm:cxn modelId="{FADC3A79-BA0D-44BC-BF08-19395504DFDF}" type="presParOf" srcId="{141A1644-AB4D-43FD-AEA8-61FDA22B5408}" destId="{C9F92E6F-4DD0-48F1-874E-44CFC83D9E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9DD891-4760-44D9-A429-51792A61BB1D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E8ED9-1B81-45C3-8532-238FEF28E111}">
      <dgm:prSet/>
      <dgm:spPr/>
      <dgm:t>
        <a:bodyPr/>
        <a:lstStyle/>
        <a:p>
          <a:r>
            <a:rPr lang="en-US" b="1" dirty="0"/>
            <a:t>What to automate</a:t>
          </a:r>
        </a:p>
      </dgm:t>
    </dgm:pt>
    <dgm:pt modelId="{E24D2CC0-F298-4B1C-B48F-F19EACA01967}" type="parTrans" cxnId="{86B70F16-E9B3-44DD-A863-7BDA25B672DA}">
      <dgm:prSet/>
      <dgm:spPr/>
      <dgm:t>
        <a:bodyPr/>
        <a:lstStyle/>
        <a:p>
          <a:endParaRPr lang="en-US"/>
        </a:p>
      </dgm:t>
    </dgm:pt>
    <dgm:pt modelId="{C9D2C4CC-8C26-4706-ADCD-A47D6EE46FD8}" type="sibTrans" cxnId="{86B70F16-E9B3-44DD-A863-7BDA25B672DA}">
      <dgm:prSet/>
      <dgm:spPr/>
      <dgm:t>
        <a:bodyPr/>
        <a:lstStyle/>
        <a:p>
          <a:endParaRPr lang="en-US"/>
        </a:p>
      </dgm:t>
    </dgm:pt>
    <dgm:pt modelId="{6847EE1E-3934-42B9-ABB6-DC5F95C1A382}">
      <dgm:prSet/>
      <dgm:spPr/>
      <dgm:t>
        <a:bodyPr/>
        <a:lstStyle/>
        <a:p>
          <a:r>
            <a:rPr lang="en-US"/>
            <a:t>Repetitive tests that run for multiple builds</a:t>
          </a:r>
        </a:p>
      </dgm:t>
    </dgm:pt>
    <dgm:pt modelId="{03EA5F39-C941-4ECF-9C58-67645043FA11}" type="parTrans" cxnId="{1754C827-7326-46F0-8549-6C32E72294FC}">
      <dgm:prSet/>
      <dgm:spPr/>
      <dgm:t>
        <a:bodyPr/>
        <a:lstStyle/>
        <a:p>
          <a:endParaRPr lang="en-US"/>
        </a:p>
      </dgm:t>
    </dgm:pt>
    <dgm:pt modelId="{1288DA9F-6D45-4376-B94A-7FE0DBDA83F6}" type="sibTrans" cxnId="{1754C827-7326-46F0-8549-6C32E72294FC}">
      <dgm:prSet/>
      <dgm:spPr/>
      <dgm:t>
        <a:bodyPr/>
        <a:lstStyle/>
        <a:p>
          <a:endParaRPr lang="en-US"/>
        </a:p>
      </dgm:t>
    </dgm:pt>
    <dgm:pt modelId="{8426B1D0-6C3E-4C99-8513-D55606B0665C}">
      <dgm:prSet/>
      <dgm:spPr/>
      <dgm:t>
        <a:bodyPr/>
        <a:lstStyle/>
        <a:p>
          <a:r>
            <a:rPr lang="en-US"/>
            <a:t>Tests that are highly subject to human error</a:t>
          </a:r>
        </a:p>
      </dgm:t>
    </dgm:pt>
    <dgm:pt modelId="{1AA28436-AD4D-4B52-AE59-BCB555FAA0E2}" type="parTrans" cxnId="{F8AB0765-5A63-465D-BB36-270DBBE1B992}">
      <dgm:prSet/>
      <dgm:spPr/>
      <dgm:t>
        <a:bodyPr/>
        <a:lstStyle/>
        <a:p>
          <a:endParaRPr lang="en-US"/>
        </a:p>
      </dgm:t>
    </dgm:pt>
    <dgm:pt modelId="{0FAA9372-4E0B-4108-AD2E-5C47DB29FC54}" type="sibTrans" cxnId="{F8AB0765-5A63-465D-BB36-270DBBE1B992}">
      <dgm:prSet/>
      <dgm:spPr/>
      <dgm:t>
        <a:bodyPr/>
        <a:lstStyle/>
        <a:p>
          <a:endParaRPr lang="en-US"/>
        </a:p>
      </dgm:t>
    </dgm:pt>
    <dgm:pt modelId="{E5B421E4-042A-4488-8296-1F159B7EA1D7}">
      <dgm:prSet/>
      <dgm:spPr/>
      <dgm:t>
        <a:bodyPr/>
        <a:lstStyle/>
        <a:p>
          <a:r>
            <a:rPr lang="en-US"/>
            <a:t>Tests that require multiple data sets</a:t>
          </a:r>
        </a:p>
      </dgm:t>
    </dgm:pt>
    <dgm:pt modelId="{33B5B21F-7C22-484E-960D-F1901A64CB78}" type="parTrans" cxnId="{128000E3-6ADD-4F2D-8301-F8B68D535E11}">
      <dgm:prSet/>
      <dgm:spPr/>
      <dgm:t>
        <a:bodyPr/>
        <a:lstStyle/>
        <a:p>
          <a:endParaRPr lang="en-US"/>
        </a:p>
      </dgm:t>
    </dgm:pt>
    <dgm:pt modelId="{3D501FB4-42B2-4680-A9AD-3D0F285F2FE9}" type="sibTrans" cxnId="{128000E3-6ADD-4F2D-8301-F8B68D535E11}">
      <dgm:prSet/>
      <dgm:spPr/>
      <dgm:t>
        <a:bodyPr/>
        <a:lstStyle/>
        <a:p>
          <a:endParaRPr lang="en-US"/>
        </a:p>
      </dgm:t>
    </dgm:pt>
    <dgm:pt modelId="{C4B37DAF-96B0-45C4-93B6-13A3FAE9B1C4}">
      <dgm:prSet/>
      <dgm:spPr/>
      <dgm:t>
        <a:bodyPr/>
        <a:lstStyle/>
        <a:p>
          <a:r>
            <a:rPr lang="en-US"/>
            <a:t>Frequently-used functionality that introduces high risk conditions</a:t>
          </a:r>
        </a:p>
      </dgm:t>
    </dgm:pt>
    <dgm:pt modelId="{F3A836B3-9B94-4E18-A40B-00A9005D53D9}" type="parTrans" cxnId="{D7F2E1E1-CD4A-4DAA-9108-BD6D27855A1A}">
      <dgm:prSet/>
      <dgm:spPr/>
      <dgm:t>
        <a:bodyPr/>
        <a:lstStyle/>
        <a:p>
          <a:endParaRPr lang="en-US"/>
        </a:p>
      </dgm:t>
    </dgm:pt>
    <dgm:pt modelId="{3BAEA098-EC0A-4539-9991-50D80B2A241C}" type="sibTrans" cxnId="{D7F2E1E1-CD4A-4DAA-9108-BD6D27855A1A}">
      <dgm:prSet/>
      <dgm:spPr/>
      <dgm:t>
        <a:bodyPr/>
        <a:lstStyle/>
        <a:p>
          <a:endParaRPr lang="en-US"/>
        </a:p>
      </dgm:t>
    </dgm:pt>
    <dgm:pt modelId="{05BC9064-703F-4B68-84BA-FE42AD2E30BF}">
      <dgm:prSet/>
      <dgm:spPr/>
      <dgm:t>
        <a:bodyPr/>
        <a:lstStyle/>
        <a:p>
          <a:r>
            <a:rPr lang="en-US"/>
            <a:t>Tests that take a lot of effort and time when doing manual testing</a:t>
          </a:r>
        </a:p>
      </dgm:t>
    </dgm:pt>
    <dgm:pt modelId="{5F165357-CDD9-41A6-A01E-B13212BB7A50}" type="parTrans" cxnId="{BAA9D1FF-5D94-4578-887B-5D4A6ECC9811}">
      <dgm:prSet/>
      <dgm:spPr/>
      <dgm:t>
        <a:bodyPr/>
        <a:lstStyle/>
        <a:p>
          <a:endParaRPr lang="en-US"/>
        </a:p>
      </dgm:t>
    </dgm:pt>
    <dgm:pt modelId="{15E614BB-361A-45D1-817D-5A657EA45910}" type="sibTrans" cxnId="{BAA9D1FF-5D94-4578-887B-5D4A6ECC9811}">
      <dgm:prSet/>
      <dgm:spPr/>
      <dgm:t>
        <a:bodyPr/>
        <a:lstStyle/>
        <a:p>
          <a:endParaRPr lang="en-US"/>
        </a:p>
      </dgm:t>
    </dgm:pt>
    <dgm:pt modelId="{DEB1973F-F9C5-4A93-8F2F-89662BAE8403}">
      <dgm:prSet/>
      <dgm:spPr/>
      <dgm:t>
        <a:bodyPr/>
        <a:lstStyle/>
        <a:p>
          <a:r>
            <a:rPr lang="en-US" b="1" dirty="0"/>
            <a:t>Prioritization</a:t>
          </a:r>
        </a:p>
      </dgm:t>
    </dgm:pt>
    <dgm:pt modelId="{CBE8AE29-35C0-434A-8136-4B0171E2BC38}" type="parTrans" cxnId="{D6BB2741-59DF-44D7-90B1-9FDC29CC09A7}">
      <dgm:prSet/>
      <dgm:spPr/>
      <dgm:t>
        <a:bodyPr/>
        <a:lstStyle/>
        <a:p>
          <a:endParaRPr lang="en-US"/>
        </a:p>
      </dgm:t>
    </dgm:pt>
    <dgm:pt modelId="{0DF0CE94-787D-4972-AB38-A8F373FB146B}" type="sibTrans" cxnId="{D6BB2741-59DF-44D7-90B1-9FDC29CC09A7}">
      <dgm:prSet/>
      <dgm:spPr/>
      <dgm:t>
        <a:bodyPr/>
        <a:lstStyle/>
        <a:p>
          <a:endParaRPr lang="en-US"/>
        </a:p>
      </dgm:t>
    </dgm:pt>
    <dgm:pt modelId="{3E42A2F6-5F46-4FE4-A35D-DCD2DF5115D9}">
      <dgm:prSet/>
      <dgm:spPr/>
      <dgm:t>
        <a:bodyPr/>
        <a:lstStyle/>
        <a:p>
          <a:r>
            <a:rPr lang="en-US"/>
            <a:t>Sprint</a:t>
          </a:r>
        </a:p>
      </dgm:t>
    </dgm:pt>
    <dgm:pt modelId="{8B5C8531-8411-49D8-9C2F-5DC184665A70}" type="parTrans" cxnId="{E1D4E9E5-6D3C-4E4B-8626-2A74240D118B}">
      <dgm:prSet/>
      <dgm:spPr/>
      <dgm:t>
        <a:bodyPr/>
        <a:lstStyle/>
        <a:p>
          <a:endParaRPr lang="en-US"/>
        </a:p>
      </dgm:t>
    </dgm:pt>
    <dgm:pt modelId="{F9FC3ACC-BE83-431B-951A-FA4BC2166DB6}" type="sibTrans" cxnId="{E1D4E9E5-6D3C-4E4B-8626-2A74240D118B}">
      <dgm:prSet/>
      <dgm:spPr/>
      <dgm:t>
        <a:bodyPr/>
        <a:lstStyle/>
        <a:p>
          <a:endParaRPr lang="en-US"/>
        </a:p>
      </dgm:t>
    </dgm:pt>
    <dgm:pt modelId="{1F9D3CDD-ED95-4828-81B9-3DBB73AED212}">
      <dgm:prSet/>
      <dgm:spPr/>
      <dgm:t>
        <a:bodyPr/>
        <a:lstStyle/>
        <a:p>
          <a:r>
            <a:rPr lang="en-US"/>
            <a:t>Automation Backlog</a:t>
          </a:r>
        </a:p>
      </dgm:t>
    </dgm:pt>
    <dgm:pt modelId="{12C5BFD8-6B24-4AAD-97DF-7CF00A125396}" type="parTrans" cxnId="{CEE82EB1-F09E-4B22-A725-4661B65B0A06}">
      <dgm:prSet/>
      <dgm:spPr/>
      <dgm:t>
        <a:bodyPr/>
        <a:lstStyle/>
        <a:p>
          <a:endParaRPr lang="en-US"/>
        </a:p>
      </dgm:t>
    </dgm:pt>
    <dgm:pt modelId="{27A6C3F9-53F9-46C6-AB81-2A538487F517}" type="sibTrans" cxnId="{CEE82EB1-F09E-4B22-A725-4661B65B0A06}">
      <dgm:prSet/>
      <dgm:spPr/>
      <dgm:t>
        <a:bodyPr/>
        <a:lstStyle/>
        <a:p>
          <a:endParaRPr lang="en-US"/>
        </a:p>
      </dgm:t>
    </dgm:pt>
    <dgm:pt modelId="{A31F5E8F-7774-4400-84B9-5B0C5F3CE322}">
      <dgm:prSet/>
      <dgm:spPr/>
      <dgm:t>
        <a:bodyPr/>
        <a:lstStyle/>
        <a:p>
          <a:r>
            <a:rPr lang="en-US" b="1" dirty="0"/>
            <a:t>risk/priority </a:t>
          </a:r>
          <a:r>
            <a:rPr lang="en-US" dirty="0"/>
            <a:t>- what test should we keep, that tests can be throw away. -&gt; probability of failure and the cost of failure</a:t>
          </a:r>
        </a:p>
      </dgm:t>
    </dgm:pt>
    <dgm:pt modelId="{6C084B55-5385-4F9B-9EF6-1BB1DB0101B1}" type="parTrans" cxnId="{19EF534C-7100-4DD7-9B9C-3FE795104FC6}">
      <dgm:prSet/>
      <dgm:spPr/>
      <dgm:t>
        <a:bodyPr/>
        <a:lstStyle/>
        <a:p>
          <a:endParaRPr lang="en-US"/>
        </a:p>
      </dgm:t>
    </dgm:pt>
    <dgm:pt modelId="{D659C9E5-B2FB-4747-99BB-4BA85663DA27}" type="sibTrans" cxnId="{19EF534C-7100-4DD7-9B9C-3FE795104FC6}">
      <dgm:prSet/>
      <dgm:spPr/>
      <dgm:t>
        <a:bodyPr/>
        <a:lstStyle/>
        <a:p>
          <a:endParaRPr lang="en-US"/>
        </a:p>
      </dgm:t>
    </dgm:pt>
    <dgm:pt modelId="{36A2EA1E-58BD-4DFA-8F1B-570DDB99F7E3}">
      <dgm:prSet/>
      <dgm:spPr/>
      <dgm:t>
        <a:bodyPr/>
        <a:lstStyle/>
        <a:p>
          <a:r>
            <a:rPr lang="en-US" b="1" dirty="0"/>
            <a:t>how expensive it is to do manually</a:t>
          </a:r>
          <a:r>
            <a:rPr lang="en-US" dirty="0"/>
            <a:t> - which of the tests takes longest to be executed manually</a:t>
          </a:r>
        </a:p>
      </dgm:t>
    </dgm:pt>
    <dgm:pt modelId="{8C0B2ACF-2ECB-4A3F-8C13-26B19C8569A6}" type="parTrans" cxnId="{A1C5F625-23DD-484A-90B4-05F14C71DF64}">
      <dgm:prSet/>
      <dgm:spPr/>
      <dgm:t>
        <a:bodyPr/>
        <a:lstStyle/>
        <a:p>
          <a:endParaRPr lang="en-US"/>
        </a:p>
      </dgm:t>
    </dgm:pt>
    <dgm:pt modelId="{AA7C4133-969C-4B4F-B452-82348A639F30}" type="sibTrans" cxnId="{A1C5F625-23DD-484A-90B4-05F14C71DF64}">
      <dgm:prSet/>
      <dgm:spPr/>
      <dgm:t>
        <a:bodyPr/>
        <a:lstStyle/>
        <a:p>
          <a:endParaRPr lang="en-US"/>
        </a:p>
      </dgm:t>
    </dgm:pt>
    <dgm:pt modelId="{7B2FBAA1-513C-4903-8DF2-57EAA0FD7078}">
      <dgm:prSet/>
      <dgm:spPr/>
      <dgm:t>
        <a:bodyPr/>
        <a:lstStyle/>
        <a:p>
          <a:r>
            <a:rPr lang="en-US" b="1" dirty="0"/>
            <a:t>how expensive it is to automate</a:t>
          </a:r>
          <a:r>
            <a:rPr lang="en-US" dirty="0"/>
            <a:t>. - how much work it would be to write automation scripts for each scenario</a:t>
          </a:r>
        </a:p>
      </dgm:t>
    </dgm:pt>
    <dgm:pt modelId="{D2447873-9D1B-452A-B1FE-A58390775EC5}" type="parTrans" cxnId="{9BA58028-7BEA-4248-9829-2B74EE54C6F0}">
      <dgm:prSet/>
      <dgm:spPr/>
      <dgm:t>
        <a:bodyPr/>
        <a:lstStyle/>
        <a:p>
          <a:endParaRPr lang="en-US"/>
        </a:p>
      </dgm:t>
    </dgm:pt>
    <dgm:pt modelId="{CB6709BC-A3B6-4035-A254-EB9A403645FE}" type="sibTrans" cxnId="{9BA58028-7BEA-4248-9829-2B74EE54C6F0}">
      <dgm:prSet/>
      <dgm:spPr/>
      <dgm:t>
        <a:bodyPr/>
        <a:lstStyle/>
        <a:p>
          <a:endParaRPr lang="en-US"/>
        </a:p>
      </dgm:t>
    </dgm:pt>
    <dgm:pt modelId="{C00B1942-AB30-424F-9D63-8EB5FCC731E7}">
      <dgm:prSet/>
      <dgm:spPr/>
      <dgm:t>
        <a:bodyPr/>
        <a:lstStyle/>
        <a:p>
          <a:r>
            <a:rPr lang="en-US" b="1" dirty="0"/>
            <a:t>Coverage</a:t>
          </a:r>
        </a:p>
      </dgm:t>
    </dgm:pt>
    <dgm:pt modelId="{9A05E3ED-4C25-4DEE-813A-BB5DEB991C70}" type="parTrans" cxnId="{07366E2D-0056-4DA4-9C18-2BF33AB07204}">
      <dgm:prSet/>
      <dgm:spPr/>
      <dgm:t>
        <a:bodyPr/>
        <a:lstStyle/>
        <a:p>
          <a:endParaRPr lang="en-US"/>
        </a:p>
      </dgm:t>
    </dgm:pt>
    <dgm:pt modelId="{7C653C73-43CB-42F6-9D24-E598F1F55821}" type="sibTrans" cxnId="{07366E2D-0056-4DA4-9C18-2BF33AB07204}">
      <dgm:prSet/>
      <dgm:spPr/>
      <dgm:t>
        <a:bodyPr/>
        <a:lstStyle/>
        <a:p>
          <a:endParaRPr lang="en-US"/>
        </a:p>
      </dgm:t>
    </dgm:pt>
    <dgm:pt modelId="{43B3323B-9710-49F7-AE35-55BBE723D435}">
      <dgm:prSet/>
      <dgm:spPr/>
      <dgm:t>
        <a:bodyPr/>
        <a:lstStyle/>
        <a:p>
          <a:r>
            <a:rPr lang="en-US" b="1" dirty="0"/>
            <a:t>Functionality Matrix</a:t>
          </a:r>
        </a:p>
      </dgm:t>
    </dgm:pt>
    <dgm:pt modelId="{FE3240D5-7A32-46C2-8C54-5F7328C1EC98}" type="parTrans" cxnId="{3116E33F-393B-42F1-BB02-64FA9EF720D1}">
      <dgm:prSet/>
      <dgm:spPr/>
      <dgm:t>
        <a:bodyPr/>
        <a:lstStyle/>
        <a:p>
          <a:endParaRPr lang="en-US"/>
        </a:p>
      </dgm:t>
    </dgm:pt>
    <dgm:pt modelId="{547B0B61-741C-46B7-9AF7-FB37A0CF6424}" type="sibTrans" cxnId="{3116E33F-393B-42F1-BB02-64FA9EF720D1}">
      <dgm:prSet/>
      <dgm:spPr/>
      <dgm:t>
        <a:bodyPr/>
        <a:lstStyle/>
        <a:p>
          <a:endParaRPr lang="en-US"/>
        </a:p>
      </dgm:t>
    </dgm:pt>
    <dgm:pt modelId="{5B79CFC4-509C-4FCF-98A9-55F6B2FC8137}">
      <dgm:prSet/>
      <dgm:spPr/>
      <dgm:t>
        <a:bodyPr/>
        <a:lstStyle/>
        <a:p>
          <a:r>
            <a:rPr lang="en-US" dirty="0"/>
            <a:t>Example based</a:t>
          </a:r>
        </a:p>
      </dgm:t>
    </dgm:pt>
    <dgm:pt modelId="{3F1D03D2-8279-4926-A6EE-9B9A10753984}" type="parTrans" cxnId="{E9F23DD3-77C1-48D5-BE88-28A26B5F79A8}">
      <dgm:prSet/>
      <dgm:spPr/>
      <dgm:t>
        <a:bodyPr/>
        <a:lstStyle/>
        <a:p>
          <a:endParaRPr lang="en-US"/>
        </a:p>
      </dgm:t>
    </dgm:pt>
    <dgm:pt modelId="{BDC25F0D-F78E-4F26-96EA-984F8B33B56E}" type="sibTrans" cxnId="{E9F23DD3-77C1-48D5-BE88-28A26B5F79A8}">
      <dgm:prSet/>
      <dgm:spPr/>
      <dgm:t>
        <a:bodyPr/>
        <a:lstStyle/>
        <a:p>
          <a:endParaRPr lang="en-US"/>
        </a:p>
      </dgm:t>
    </dgm:pt>
    <dgm:pt modelId="{4C007013-DBA8-4123-BDC6-1C8ABE74E588}">
      <dgm:prSet/>
      <dgm:spPr/>
      <dgm:t>
        <a:bodyPr/>
        <a:lstStyle/>
        <a:p>
          <a:r>
            <a:rPr lang="en-US" dirty="0"/>
            <a:t>Tool analysis based</a:t>
          </a:r>
        </a:p>
      </dgm:t>
    </dgm:pt>
    <dgm:pt modelId="{3FE7456E-8D32-4882-9233-571129A94C5F}" type="parTrans" cxnId="{DD4DCBA3-72B2-4395-9F6A-0630E8F1FFF3}">
      <dgm:prSet/>
      <dgm:spPr/>
      <dgm:t>
        <a:bodyPr/>
        <a:lstStyle/>
        <a:p>
          <a:endParaRPr lang="en-US"/>
        </a:p>
      </dgm:t>
    </dgm:pt>
    <dgm:pt modelId="{9F9948B9-DB95-4C81-B9D9-6CA465A8BB9C}" type="sibTrans" cxnId="{DD4DCBA3-72B2-4395-9F6A-0630E8F1FFF3}">
      <dgm:prSet/>
      <dgm:spPr/>
      <dgm:t>
        <a:bodyPr/>
        <a:lstStyle/>
        <a:p>
          <a:endParaRPr lang="en-US"/>
        </a:p>
      </dgm:t>
    </dgm:pt>
    <dgm:pt modelId="{B0783241-6A5C-4293-8800-6829F38C52B9}">
      <dgm:prSet/>
      <dgm:spPr/>
      <dgm:t>
        <a:bodyPr/>
        <a:lstStyle/>
        <a:p>
          <a:r>
            <a:rPr lang="en-US" dirty="0"/>
            <a:t>Main component</a:t>
          </a:r>
        </a:p>
      </dgm:t>
    </dgm:pt>
    <dgm:pt modelId="{ACFFAEA0-1201-41B8-8056-004C9D0299FE}" type="parTrans" cxnId="{FE51B8B4-8BE5-4AFE-8681-F2D8D340C3C0}">
      <dgm:prSet/>
      <dgm:spPr/>
      <dgm:t>
        <a:bodyPr/>
        <a:lstStyle/>
        <a:p>
          <a:endParaRPr lang="en-US"/>
        </a:p>
      </dgm:t>
    </dgm:pt>
    <dgm:pt modelId="{9C9B2808-2F13-468C-BD7B-0A89E22A63FE}" type="sibTrans" cxnId="{FE51B8B4-8BE5-4AFE-8681-F2D8D340C3C0}">
      <dgm:prSet/>
      <dgm:spPr/>
      <dgm:t>
        <a:bodyPr/>
        <a:lstStyle/>
        <a:p>
          <a:endParaRPr lang="en-US"/>
        </a:p>
      </dgm:t>
    </dgm:pt>
    <dgm:pt modelId="{99E4839E-7033-4C80-B524-9901FE3B3DDC}">
      <dgm:prSet/>
      <dgm:spPr/>
      <dgm:t>
        <a:bodyPr/>
        <a:lstStyle/>
        <a:p>
          <a:r>
            <a:rPr lang="en-US" dirty="0"/>
            <a:t>Scenario</a:t>
          </a:r>
        </a:p>
      </dgm:t>
    </dgm:pt>
    <dgm:pt modelId="{A978585C-E652-48E4-A433-0A14AFBBFECC}" type="parTrans" cxnId="{6B44B88E-6E99-4C1C-9CD1-F9CC886AAB53}">
      <dgm:prSet/>
      <dgm:spPr/>
      <dgm:t>
        <a:bodyPr/>
        <a:lstStyle/>
        <a:p>
          <a:endParaRPr lang="en-US"/>
        </a:p>
      </dgm:t>
    </dgm:pt>
    <dgm:pt modelId="{D814D131-A540-40A4-9CA8-40CF3691AB8C}" type="sibTrans" cxnId="{6B44B88E-6E99-4C1C-9CD1-F9CC886AAB53}">
      <dgm:prSet/>
      <dgm:spPr/>
      <dgm:t>
        <a:bodyPr/>
        <a:lstStyle/>
        <a:p>
          <a:endParaRPr lang="en-US"/>
        </a:p>
      </dgm:t>
    </dgm:pt>
    <dgm:pt modelId="{A8B81E02-9763-455E-B2C3-63909D665D1F}">
      <dgm:prSet/>
      <dgm:spPr/>
      <dgm:t>
        <a:bodyPr/>
        <a:lstStyle/>
        <a:p>
          <a:r>
            <a:rPr lang="en-US" dirty="0"/>
            <a:t>Risk/priority</a:t>
          </a:r>
        </a:p>
      </dgm:t>
    </dgm:pt>
    <dgm:pt modelId="{05DD7C9E-7F1E-48B0-8C44-2DA85916FD43}" type="parTrans" cxnId="{2E0991C3-6DFB-41F9-9495-266C07883859}">
      <dgm:prSet/>
      <dgm:spPr/>
      <dgm:t>
        <a:bodyPr/>
        <a:lstStyle/>
        <a:p>
          <a:endParaRPr lang="en-US"/>
        </a:p>
      </dgm:t>
    </dgm:pt>
    <dgm:pt modelId="{50E6432E-01FF-4CE4-A5E2-2AAA89EE5A4A}" type="sibTrans" cxnId="{2E0991C3-6DFB-41F9-9495-266C07883859}">
      <dgm:prSet/>
      <dgm:spPr/>
      <dgm:t>
        <a:bodyPr/>
        <a:lstStyle/>
        <a:p>
          <a:endParaRPr lang="en-US"/>
        </a:p>
      </dgm:t>
    </dgm:pt>
    <dgm:pt modelId="{3C50FE93-7276-4A4B-992D-5B9A7D306CAD}">
      <dgm:prSet/>
      <dgm:spPr/>
      <dgm:t>
        <a:bodyPr/>
        <a:lstStyle/>
        <a:p>
          <a:r>
            <a:rPr lang="en-US" dirty="0"/>
            <a:t>How easy is to automate</a:t>
          </a:r>
        </a:p>
      </dgm:t>
    </dgm:pt>
    <dgm:pt modelId="{F833D4D6-9D41-41D3-ACF9-8F275EB6A32B}" type="parTrans" cxnId="{F1F59C45-1FE1-4C1B-AC97-4D01737C16AE}">
      <dgm:prSet/>
      <dgm:spPr/>
      <dgm:t>
        <a:bodyPr/>
        <a:lstStyle/>
        <a:p>
          <a:endParaRPr lang="en-US"/>
        </a:p>
      </dgm:t>
    </dgm:pt>
    <dgm:pt modelId="{488DE339-746D-4BF9-8720-1B30933785F6}" type="sibTrans" cxnId="{F1F59C45-1FE1-4C1B-AC97-4D01737C16AE}">
      <dgm:prSet/>
      <dgm:spPr/>
      <dgm:t>
        <a:bodyPr/>
        <a:lstStyle/>
        <a:p>
          <a:endParaRPr lang="en-US"/>
        </a:p>
      </dgm:t>
    </dgm:pt>
    <dgm:pt modelId="{4CB1571C-04DC-4798-88E1-B63CC437599B}">
      <dgm:prSet/>
      <dgm:spPr/>
      <dgm:t>
        <a:bodyPr/>
        <a:lstStyle/>
        <a:p>
          <a:r>
            <a:rPr lang="en-US" dirty="0"/>
            <a:t>How easy is to test it manually</a:t>
          </a:r>
        </a:p>
      </dgm:t>
    </dgm:pt>
    <dgm:pt modelId="{A9B31439-C50E-4211-8A5B-DEF6AC68B86E}" type="parTrans" cxnId="{562FBEE4-F33F-4A5A-8194-28D52E883ABE}">
      <dgm:prSet/>
      <dgm:spPr/>
      <dgm:t>
        <a:bodyPr/>
        <a:lstStyle/>
        <a:p>
          <a:endParaRPr lang="en-US"/>
        </a:p>
      </dgm:t>
    </dgm:pt>
    <dgm:pt modelId="{5C6EBBE6-2CF0-4874-9497-B5BCE8946A82}" type="sibTrans" cxnId="{562FBEE4-F33F-4A5A-8194-28D52E883ABE}">
      <dgm:prSet/>
      <dgm:spPr/>
      <dgm:t>
        <a:bodyPr/>
        <a:lstStyle/>
        <a:p>
          <a:endParaRPr lang="en-US"/>
        </a:p>
      </dgm:t>
    </dgm:pt>
    <dgm:pt modelId="{2322741A-F7A4-48F0-A8E4-E4755C641CE5}">
      <dgm:prSet/>
      <dgm:spPr/>
      <dgm:t>
        <a:bodyPr/>
        <a:lstStyle/>
        <a:p>
          <a:r>
            <a:rPr lang="en-US" dirty="0"/>
            <a:t>Final Priority</a:t>
          </a:r>
        </a:p>
      </dgm:t>
    </dgm:pt>
    <dgm:pt modelId="{E55CD8CD-CA93-4843-9EE9-897D0CE7E269}" type="parTrans" cxnId="{EDF28589-F699-42EA-9D48-C28206336850}">
      <dgm:prSet/>
      <dgm:spPr/>
      <dgm:t>
        <a:bodyPr/>
        <a:lstStyle/>
        <a:p>
          <a:endParaRPr lang="en-US"/>
        </a:p>
      </dgm:t>
    </dgm:pt>
    <dgm:pt modelId="{6617E9BD-3C94-4101-A74F-CD9DEF1133F4}" type="sibTrans" cxnId="{EDF28589-F699-42EA-9D48-C28206336850}">
      <dgm:prSet/>
      <dgm:spPr/>
      <dgm:t>
        <a:bodyPr/>
        <a:lstStyle/>
        <a:p>
          <a:endParaRPr lang="en-US"/>
        </a:p>
      </dgm:t>
    </dgm:pt>
    <dgm:pt modelId="{7E99890B-6BAB-4012-BDF9-4928EFDEDB18}" type="pres">
      <dgm:prSet presAssocID="{549DD891-4760-44D9-A429-51792A61BB1D}" presName="Name0" presStyleCnt="0">
        <dgm:presLayoutVars>
          <dgm:dir/>
          <dgm:animLvl val="lvl"/>
          <dgm:resizeHandles val="exact"/>
        </dgm:presLayoutVars>
      </dgm:prSet>
      <dgm:spPr/>
    </dgm:pt>
    <dgm:pt modelId="{B168F7AF-3551-47C6-A3C4-72CD6D3A2297}" type="pres">
      <dgm:prSet presAssocID="{930E8ED9-1B81-45C3-8532-238FEF28E111}" presName="composite" presStyleCnt="0"/>
      <dgm:spPr/>
    </dgm:pt>
    <dgm:pt modelId="{E6E86EE1-5A4B-4AF2-9753-7DCF0E1F0129}" type="pres">
      <dgm:prSet presAssocID="{930E8ED9-1B81-45C3-8532-238FEF28E11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15C66F3-41B8-4D32-96A9-D46DFD9945A4}" type="pres">
      <dgm:prSet presAssocID="{930E8ED9-1B81-45C3-8532-238FEF28E111}" presName="desTx" presStyleLbl="alignAccFollowNode1" presStyleIdx="0" presStyleCnt="4">
        <dgm:presLayoutVars>
          <dgm:bulletEnabled val="1"/>
        </dgm:presLayoutVars>
      </dgm:prSet>
      <dgm:spPr/>
    </dgm:pt>
    <dgm:pt modelId="{E412361F-003E-4AF7-9ABA-189D2F224A91}" type="pres">
      <dgm:prSet presAssocID="{C9D2C4CC-8C26-4706-ADCD-A47D6EE46FD8}" presName="space" presStyleCnt="0"/>
      <dgm:spPr/>
    </dgm:pt>
    <dgm:pt modelId="{6910A221-7841-4251-86DA-F73D9D6B3A16}" type="pres">
      <dgm:prSet presAssocID="{DEB1973F-F9C5-4A93-8F2F-89662BAE8403}" presName="composite" presStyleCnt="0"/>
      <dgm:spPr/>
    </dgm:pt>
    <dgm:pt modelId="{74558EA0-0493-4804-89E0-B35906E96AAE}" type="pres">
      <dgm:prSet presAssocID="{DEB1973F-F9C5-4A93-8F2F-89662BAE840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5B0335-7261-468D-B0CB-AC9A8F5DD3D8}" type="pres">
      <dgm:prSet presAssocID="{DEB1973F-F9C5-4A93-8F2F-89662BAE8403}" presName="desTx" presStyleLbl="alignAccFollowNode1" presStyleIdx="1" presStyleCnt="4">
        <dgm:presLayoutVars>
          <dgm:bulletEnabled val="1"/>
        </dgm:presLayoutVars>
      </dgm:prSet>
      <dgm:spPr/>
    </dgm:pt>
    <dgm:pt modelId="{936D8DBA-8FDC-42E8-8EFE-9FA30C138FBC}" type="pres">
      <dgm:prSet presAssocID="{0DF0CE94-787D-4972-AB38-A8F373FB146B}" presName="space" presStyleCnt="0"/>
      <dgm:spPr/>
    </dgm:pt>
    <dgm:pt modelId="{6659AF40-429D-41AA-84B6-56F162530E01}" type="pres">
      <dgm:prSet presAssocID="{C00B1942-AB30-424F-9D63-8EB5FCC731E7}" presName="composite" presStyleCnt="0"/>
      <dgm:spPr/>
    </dgm:pt>
    <dgm:pt modelId="{FAAA8DFF-4AE3-49DD-BD97-EDABED322B91}" type="pres">
      <dgm:prSet presAssocID="{C00B1942-AB30-424F-9D63-8EB5FCC731E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C862D35-3577-43A4-BE3D-65AEB08E4FC8}" type="pres">
      <dgm:prSet presAssocID="{C00B1942-AB30-424F-9D63-8EB5FCC731E7}" presName="desTx" presStyleLbl="alignAccFollowNode1" presStyleIdx="2" presStyleCnt="4">
        <dgm:presLayoutVars>
          <dgm:bulletEnabled val="1"/>
        </dgm:presLayoutVars>
      </dgm:prSet>
      <dgm:spPr/>
    </dgm:pt>
    <dgm:pt modelId="{874656C6-56A2-42D0-BA82-698DDF4D43A6}" type="pres">
      <dgm:prSet presAssocID="{7C653C73-43CB-42F6-9D24-E598F1F55821}" presName="space" presStyleCnt="0"/>
      <dgm:spPr/>
    </dgm:pt>
    <dgm:pt modelId="{A06A10D6-68D3-40FE-AA5A-E10593E7ADCC}" type="pres">
      <dgm:prSet presAssocID="{43B3323B-9710-49F7-AE35-55BBE723D435}" presName="composite" presStyleCnt="0"/>
      <dgm:spPr/>
    </dgm:pt>
    <dgm:pt modelId="{0882C4F1-3A90-40B1-BDD7-B69D3AB5A566}" type="pres">
      <dgm:prSet presAssocID="{43B3323B-9710-49F7-AE35-55BBE723D4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6697689-C337-494A-BA2A-57A66066A2F2}" type="pres">
      <dgm:prSet presAssocID="{43B3323B-9710-49F7-AE35-55BBE723D4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D26FA05-75FA-4A25-82D5-40EEBBF56A72}" type="presOf" srcId="{99E4839E-7033-4C80-B524-9901FE3B3DDC}" destId="{F6697689-C337-494A-BA2A-57A66066A2F2}" srcOrd="0" destOrd="1" presId="urn:microsoft.com/office/officeart/2005/8/layout/hList1"/>
    <dgm:cxn modelId="{AFAA6A07-3E01-47C4-AB3F-862398BF42B4}" type="presOf" srcId="{43B3323B-9710-49F7-AE35-55BBE723D435}" destId="{0882C4F1-3A90-40B1-BDD7-B69D3AB5A566}" srcOrd="0" destOrd="0" presId="urn:microsoft.com/office/officeart/2005/8/layout/hList1"/>
    <dgm:cxn modelId="{86B70F16-E9B3-44DD-A863-7BDA25B672DA}" srcId="{549DD891-4760-44D9-A429-51792A61BB1D}" destId="{930E8ED9-1B81-45C3-8532-238FEF28E111}" srcOrd="0" destOrd="0" parTransId="{E24D2CC0-F298-4B1C-B48F-F19EACA01967}" sibTransId="{C9D2C4CC-8C26-4706-ADCD-A47D6EE46FD8}"/>
    <dgm:cxn modelId="{A1C5F625-23DD-484A-90B4-05F14C71DF64}" srcId="{1F9D3CDD-ED95-4828-81B9-3DBB73AED212}" destId="{36A2EA1E-58BD-4DFA-8F1B-570DDB99F7E3}" srcOrd="1" destOrd="0" parTransId="{8C0B2ACF-2ECB-4A3F-8C13-26B19C8569A6}" sibTransId="{AA7C4133-969C-4B4F-B452-82348A639F30}"/>
    <dgm:cxn modelId="{1754C827-7326-46F0-8549-6C32E72294FC}" srcId="{930E8ED9-1B81-45C3-8532-238FEF28E111}" destId="{6847EE1E-3934-42B9-ABB6-DC5F95C1A382}" srcOrd="0" destOrd="0" parTransId="{03EA5F39-C941-4ECF-9C58-67645043FA11}" sibTransId="{1288DA9F-6D45-4376-B94A-7FE0DBDA83F6}"/>
    <dgm:cxn modelId="{9BA58028-7BEA-4248-9829-2B74EE54C6F0}" srcId="{1F9D3CDD-ED95-4828-81B9-3DBB73AED212}" destId="{7B2FBAA1-513C-4903-8DF2-57EAA0FD7078}" srcOrd="2" destOrd="0" parTransId="{D2447873-9D1B-452A-B1FE-A58390775EC5}" sibTransId="{CB6709BC-A3B6-4035-A254-EB9A403645FE}"/>
    <dgm:cxn modelId="{81CC242B-0838-4D5D-86AA-982821556FDB}" type="presOf" srcId="{05BC9064-703F-4B68-84BA-FE42AD2E30BF}" destId="{C15C66F3-41B8-4D32-96A9-D46DFD9945A4}" srcOrd="0" destOrd="4" presId="urn:microsoft.com/office/officeart/2005/8/layout/hList1"/>
    <dgm:cxn modelId="{07366E2D-0056-4DA4-9C18-2BF33AB07204}" srcId="{549DD891-4760-44D9-A429-51792A61BB1D}" destId="{C00B1942-AB30-424F-9D63-8EB5FCC731E7}" srcOrd="2" destOrd="0" parTransId="{9A05E3ED-4C25-4DEE-813A-BB5DEB991C70}" sibTransId="{7C653C73-43CB-42F6-9D24-E598F1F55821}"/>
    <dgm:cxn modelId="{3116E33F-393B-42F1-BB02-64FA9EF720D1}" srcId="{549DD891-4760-44D9-A429-51792A61BB1D}" destId="{43B3323B-9710-49F7-AE35-55BBE723D435}" srcOrd="3" destOrd="0" parTransId="{FE3240D5-7A32-46C2-8C54-5F7328C1EC98}" sibTransId="{547B0B61-741C-46B7-9AF7-FB37A0CF6424}"/>
    <dgm:cxn modelId="{407D5D5C-020A-40F4-A68D-025F1151342F}" type="presOf" srcId="{2322741A-F7A4-48F0-A8E4-E4755C641CE5}" destId="{F6697689-C337-494A-BA2A-57A66066A2F2}" srcOrd="0" destOrd="5" presId="urn:microsoft.com/office/officeart/2005/8/layout/hList1"/>
    <dgm:cxn modelId="{D6BB2741-59DF-44D7-90B1-9FDC29CC09A7}" srcId="{549DD891-4760-44D9-A429-51792A61BB1D}" destId="{DEB1973F-F9C5-4A93-8F2F-89662BAE8403}" srcOrd="1" destOrd="0" parTransId="{CBE8AE29-35C0-434A-8136-4B0171E2BC38}" sibTransId="{0DF0CE94-787D-4972-AB38-A8F373FB146B}"/>
    <dgm:cxn modelId="{93837C41-32DE-4CB0-9062-D7E2BA022A09}" type="presOf" srcId="{5B79CFC4-509C-4FCF-98A9-55F6B2FC8137}" destId="{5C862D35-3577-43A4-BE3D-65AEB08E4FC8}" srcOrd="0" destOrd="0" presId="urn:microsoft.com/office/officeart/2005/8/layout/hList1"/>
    <dgm:cxn modelId="{7014EC61-592D-409A-93E3-D1D365E7B1DE}" type="presOf" srcId="{DEB1973F-F9C5-4A93-8F2F-89662BAE8403}" destId="{74558EA0-0493-4804-89E0-B35906E96AAE}" srcOrd="0" destOrd="0" presId="urn:microsoft.com/office/officeart/2005/8/layout/hList1"/>
    <dgm:cxn modelId="{F8AB0765-5A63-465D-BB36-270DBBE1B992}" srcId="{930E8ED9-1B81-45C3-8532-238FEF28E111}" destId="{8426B1D0-6C3E-4C99-8513-D55606B0665C}" srcOrd="1" destOrd="0" parTransId="{1AA28436-AD4D-4B52-AE59-BCB555FAA0E2}" sibTransId="{0FAA9372-4E0B-4108-AD2E-5C47DB29FC54}"/>
    <dgm:cxn modelId="{F1F59C45-1FE1-4C1B-AC97-4D01737C16AE}" srcId="{43B3323B-9710-49F7-AE35-55BBE723D435}" destId="{3C50FE93-7276-4A4B-992D-5B9A7D306CAD}" srcOrd="3" destOrd="0" parTransId="{F833D4D6-9D41-41D3-ACF9-8F275EB6A32B}" sibTransId="{488DE339-746D-4BF9-8720-1B30933785F6}"/>
    <dgm:cxn modelId="{19EF534C-7100-4DD7-9B9C-3FE795104FC6}" srcId="{1F9D3CDD-ED95-4828-81B9-3DBB73AED212}" destId="{A31F5E8F-7774-4400-84B9-5B0C5F3CE322}" srcOrd="0" destOrd="0" parTransId="{6C084B55-5385-4F9B-9EF6-1BB1DB0101B1}" sibTransId="{D659C9E5-B2FB-4747-99BB-4BA85663DA27}"/>
    <dgm:cxn modelId="{B3A88650-4493-408A-AD71-3EAAC618127E}" type="presOf" srcId="{8426B1D0-6C3E-4C99-8513-D55606B0665C}" destId="{C15C66F3-41B8-4D32-96A9-D46DFD9945A4}" srcOrd="0" destOrd="1" presId="urn:microsoft.com/office/officeart/2005/8/layout/hList1"/>
    <dgm:cxn modelId="{D4BEA070-95CE-4003-BF01-F8203C5EDC09}" type="presOf" srcId="{36A2EA1E-58BD-4DFA-8F1B-570DDB99F7E3}" destId="{965B0335-7261-468D-B0CB-AC9A8F5DD3D8}" srcOrd="0" destOrd="3" presId="urn:microsoft.com/office/officeart/2005/8/layout/hList1"/>
    <dgm:cxn modelId="{B4B04B54-08F7-45A5-82AD-EBC0041EF6B5}" type="presOf" srcId="{3C50FE93-7276-4A4B-992D-5B9A7D306CAD}" destId="{F6697689-C337-494A-BA2A-57A66066A2F2}" srcOrd="0" destOrd="3" presId="urn:microsoft.com/office/officeart/2005/8/layout/hList1"/>
    <dgm:cxn modelId="{EDF28589-F699-42EA-9D48-C28206336850}" srcId="{43B3323B-9710-49F7-AE35-55BBE723D435}" destId="{2322741A-F7A4-48F0-A8E4-E4755C641CE5}" srcOrd="5" destOrd="0" parTransId="{E55CD8CD-CA93-4843-9EE9-897D0CE7E269}" sibTransId="{6617E9BD-3C94-4101-A74F-CD9DEF1133F4}"/>
    <dgm:cxn modelId="{6B44B88E-6E99-4C1C-9CD1-F9CC886AAB53}" srcId="{43B3323B-9710-49F7-AE35-55BBE723D435}" destId="{99E4839E-7033-4C80-B524-9901FE3B3DDC}" srcOrd="1" destOrd="0" parTransId="{A978585C-E652-48E4-A433-0A14AFBBFECC}" sibTransId="{D814D131-A540-40A4-9CA8-40CF3691AB8C}"/>
    <dgm:cxn modelId="{B3431D9A-742A-41C8-8A3D-6BC2824EBD8D}" type="presOf" srcId="{C00B1942-AB30-424F-9D63-8EB5FCC731E7}" destId="{FAAA8DFF-4AE3-49DD-BD97-EDABED322B91}" srcOrd="0" destOrd="0" presId="urn:microsoft.com/office/officeart/2005/8/layout/hList1"/>
    <dgm:cxn modelId="{53EC86A3-D384-4294-8FBB-3BE186A872AD}" type="presOf" srcId="{930E8ED9-1B81-45C3-8532-238FEF28E111}" destId="{E6E86EE1-5A4B-4AF2-9753-7DCF0E1F0129}" srcOrd="0" destOrd="0" presId="urn:microsoft.com/office/officeart/2005/8/layout/hList1"/>
    <dgm:cxn modelId="{DD4DCBA3-72B2-4395-9F6A-0630E8F1FFF3}" srcId="{C00B1942-AB30-424F-9D63-8EB5FCC731E7}" destId="{4C007013-DBA8-4123-BDC6-1C8ABE74E588}" srcOrd="1" destOrd="0" parTransId="{3FE7456E-8D32-4882-9233-571129A94C5F}" sibTransId="{9F9948B9-DB95-4C81-B9D9-6CA465A8BB9C}"/>
    <dgm:cxn modelId="{273F70AD-2E49-4F3E-B6DC-5B551DF1704A}" type="presOf" srcId="{4C007013-DBA8-4123-BDC6-1C8ABE74E588}" destId="{5C862D35-3577-43A4-BE3D-65AEB08E4FC8}" srcOrd="0" destOrd="1" presId="urn:microsoft.com/office/officeart/2005/8/layout/hList1"/>
    <dgm:cxn modelId="{CEE82EB1-F09E-4B22-A725-4661B65B0A06}" srcId="{DEB1973F-F9C5-4A93-8F2F-89662BAE8403}" destId="{1F9D3CDD-ED95-4828-81B9-3DBB73AED212}" srcOrd="1" destOrd="0" parTransId="{12C5BFD8-6B24-4AAD-97DF-7CF00A125396}" sibTransId="{27A6C3F9-53F9-46C6-AB81-2A538487F517}"/>
    <dgm:cxn modelId="{FE51B8B4-8BE5-4AFE-8681-F2D8D340C3C0}" srcId="{43B3323B-9710-49F7-AE35-55BBE723D435}" destId="{B0783241-6A5C-4293-8800-6829F38C52B9}" srcOrd="0" destOrd="0" parTransId="{ACFFAEA0-1201-41B8-8056-004C9D0299FE}" sibTransId="{9C9B2808-2F13-468C-BD7B-0A89E22A63FE}"/>
    <dgm:cxn modelId="{489CD8BE-66E3-4F63-A22E-FCB15E528EC6}" type="presOf" srcId="{4CB1571C-04DC-4798-88E1-B63CC437599B}" destId="{F6697689-C337-494A-BA2A-57A66066A2F2}" srcOrd="0" destOrd="4" presId="urn:microsoft.com/office/officeart/2005/8/layout/hList1"/>
    <dgm:cxn modelId="{0F197DBF-153A-4585-B367-4E63C93BB5F1}" type="presOf" srcId="{1F9D3CDD-ED95-4828-81B9-3DBB73AED212}" destId="{965B0335-7261-468D-B0CB-AC9A8F5DD3D8}" srcOrd="0" destOrd="1" presId="urn:microsoft.com/office/officeart/2005/8/layout/hList1"/>
    <dgm:cxn modelId="{886453C3-ED29-47FB-B7EF-BDA03FCC523E}" type="presOf" srcId="{A31F5E8F-7774-4400-84B9-5B0C5F3CE322}" destId="{965B0335-7261-468D-B0CB-AC9A8F5DD3D8}" srcOrd="0" destOrd="2" presId="urn:microsoft.com/office/officeart/2005/8/layout/hList1"/>
    <dgm:cxn modelId="{2E0991C3-6DFB-41F9-9495-266C07883859}" srcId="{43B3323B-9710-49F7-AE35-55BBE723D435}" destId="{A8B81E02-9763-455E-B2C3-63909D665D1F}" srcOrd="2" destOrd="0" parTransId="{05DD7C9E-7F1E-48B0-8C44-2DA85916FD43}" sibTransId="{50E6432E-01FF-4CE4-A5E2-2AAA89EE5A4A}"/>
    <dgm:cxn modelId="{C2D3EBC7-D0E1-4BC1-BE70-D0BD0DA939AE}" type="presOf" srcId="{A8B81E02-9763-455E-B2C3-63909D665D1F}" destId="{F6697689-C337-494A-BA2A-57A66066A2F2}" srcOrd="0" destOrd="2" presId="urn:microsoft.com/office/officeart/2005/8/layout/hList1"/>
    <dgm:cxn modelId="{C20F98CB-D485-4915-A6ED-D9C9F4E2CE7B}" type="presOf" srcId="{E5B421E4-042A-4488-8296-1F159B7EA1D7}" destId="{C15C66F3-41B8-4D32-96A9-D46DFD9945A4}" srcOrd="0" destOrd="2" presId="urn:microsoft.com/office/officeart/2005/8/layout/hList1"/>
    <dgm:cxn modelId="{E9F23DD3-77C1-48D5-BE88-28A26B5F79A8}" srcId="{C00B1942-AB30-424F-9D63-8EB5FCC731E7}" destId="{5B79CFC4-509C-4FCF-98A9-55F6B2FC8137}" srcOrd="0" destOrd="0" parTransId="{3F1D03D2-8279-4926-A6EE-9B9A10753984}" sibTransId="{BDC25F0D-F78E-4F26-96EA-984F8B33B56E}"/>
    <dgm:cxn modelId="{EDC59CD8-B193-4291-B0B9-43D63717F455}" type="presOf" srcId="{3E42A2F6-5F46-4FE4-A35D-DCD2DF5115D9}" destId="{965B0335-7261-468D-B0CB-AC9A8F5DD3D8}" srcOrd="0" destOrd="0" presId="urn:microsoft.com/office/officeart/2005/8/layout/hList1"/>
    <dgm:cxn modelId="{D7F2E1E1-CD4A-4DAA-9108-BD6D27855A1A}" srcId="{930E8ED9-1B81-45C3-8532-238FEF28E111}" destId="{C4B37DAF-96B0-45C4-93B6-13A3FAE9B1C4}" srcOrd="3" destOrd="0" parTransId="{F3A836B3-9B94-4E18-A40B-00A9005D53D9}" sibTransId="{3BAEA098-EC0A-4539-9991-50D80B2A241C}"/>
    <dgm:cxn modelId="{128000E3-6ADD-4F2D-8301-F8B68D535E11}" srcId="{930E8ED9-1B81-45C3-8532-238FEF28E111}" destId="{E5B421E4-042A-4488-8296-1F159B7EA1D7}" srcOrd="2" destOrd="0" parTransId="{33B5B21F-7C22-484E-960D-F1901A64CB78}" sibTransId="{3D501FB4-42B2-4680-A9AD-3D0F285F2FE9}"/>
    <dgm:cxn modelId="{562FBEE4-F33F-4A5A-8194-28D52E883ABE}" srcId="{43B3323B-9710-49F7-AE35-55BBE723D435}" destId="{4CB1571C-04DC-4798-88E1-B63CC437599B}" srcOrd="4" destOrd="0" parTransId="{A9B31439-C50E-4211-8A5B-DEF6AC68B86E}" sibTransId="{5C6EBBE6-2CF0-4874-9497-B5BCE8946A82}"/>
    <dgm:cxn modelId="{E1D4E9E5-6D3C-4E4B-8626-2A74240D118B}" srcId="{DEB1973F-F9C5-4A93-8F2F-89662BAE8403}" destId="{3E42A2F6-5F46-4FE4-A35D-DCD2DF5115D9}" srcOrd="0" destOrd="0" parTransId="{8B5C8531-8411-49D8-9C2F-5DC184665A70}" sibTransId="{F9FC3ACC-BE83-431B-951A-FA4BC2166DB6}"/>
    <dgm:cxn modelId="{8D84B2F0-6C3A-4DE2-B04D-8C143808831A}" type="presOf" srcId="{549DD891-4760-44D9-A429-51792A61BB1D}" destId="{7E99890B-6BAB-4012-BDF9-4928EFDEDB18}" srcOrd="0" destOrd="0" presId="urn:microsoft.com/office/officeart/2005/8/layout/hList1"/>
    <dgm:cxn modelId="{98CDBEF6-8438-4BCE-998C-EDB00E541555}" type="presOf" srcId="{7B2FBAA1-513C-4903-8DF2-57EAA0FD7078}" destId="{965B0335-7261-468D-B0CB-AC9A8F5DD3D8}" srcOrd="0" destOrd="4" presId="urn:microsoft.com/office/officeart/2005/8/layout/hList1"/>
    <dgm:cxn modelId="{7B6448F9-D8DD-4BEF-9F0F-C857DD7E02A0}" type="presOf" srcId="{B0783241-6A5C-4293-8800-6829F38C52B9}" destId="{F6697689-C337-494A-BA2A-57A66066A2F2}" srcOrd="0" destOrd="0" presId="urn:microsoft.com/office/officeart/2005/8/layout/hList1"/>
    <dgm:cxn modelId="{EEDDDBFB-2FE8-4EED-92E6-651BBAB51412}" type="presOf" srcId="{C4B37DAF-96B0-45C4-93B6-13A3FAE9B1C4}" destId="{C15C66F3-41B8-4D32-96A9-D46DFD9945A4}" srcOrd="0" destOrd="3" presId="urn:microsoft.com/office/officeart/2005/8/layout/hList1"/>
    <dgm:cxn modelId="{8A7B0BFE-80E3-42FF-BCE2-3BC8EC4334C0}" type="presOf" srcId="{6847EE1E-3934-42B9-ABB6-DC5F95C1A382}" destId="{C15C66F3-41B8-4D32-96A9-D46DFD9945A4}" srcOrd="0" destOrd="0" presId="urn:microsoft.com/office/officeart/2005/8/layout/hList1"/>
    <dgm:cxn modelId="{BAA9D1FF-5D94-4578-887B-5D4A6ECC9811}" srcId="{930E8ED9-1B81-45C3-8532-238FEF28E111}" destId="{05BC9064-703F-4B68-84BA-FE42AD2E30BF}" srcOrd="4" destOrd="0" parTransId="{5F165357-CDD9-41A6-A01E-B13212BB7A50}" sibTransId="{15E614BB-361A-45D1-817D-5A657EA45910}"/>
    <dgm:cxn modelId="{59F37215-C71B-42B0-995A-45B4B90666AF}" type="presParOf" srcId="{7E99890B-6BAB-4012-BDF9-4928EFDEDB18}" destId="{B168F7AF-3551-47C6-A3C4-72CD6D3A2297}" srcOrd="0" destOrd="0" presId="urn:microsoft.com/office/officeart/2005/8/layout/hList1"/>
    <dgm:cxn modelId="{376A5E7B-BDAE-4E61-A78E-9249D57B5D13}" type="presParOf" srcId="{B168F7AF-3551-47C6-A3C4-72CD6D3A2297}" destId="{E6E86EE1-5A4B-4AF2-9753-7DCF0E1F0129}" srcOrd="0" destOrd="0" presId="urn:microsoft.com/office/officeart/2005/8/layout/hList1"/>
    <dgm:cxn modelId="{E1A8D032-0B37-493C-8D5C-80113534580A}" type="presParOf" srcId="{B168F7AF-3551-47C6-A3C4-72CD6D3A2297}" destId="{C15C66F3-41B8-4D32-96A9-D46DFD9945A4}" srcOrd="1" destOrd="0" presId="urn:microsoft.com/office/officeart/2005/8/layout/hList1"/>
    <dgm:cxn modelId="{8560EAC0-7441-4274-B832-240FA0BFEE37}" type="presParOf" srcId="{7E99890B-6BAB-4012-BDF9-4928EFDEDB18}" destId="{E412361F-003E-4AF7-9ABA-189D2F224A91}" srcOrd="1" destOrd="0" presId="urn:microsoft.com/office/officeart/2005/8/layout/hList1"/>
    <dgm:cxn modelId="{01E3D717-DDBC-4501-A852-60013F2CCC47}" type="presParOf" srcId="{7E99890B-6BAB-4012-BDF9-4928EFDEDB18}" destId="{6910A221-7841-4251-86DA-F73D9D6B3A16}" srcOrd="2" destOrd="0" presId="urn:microsoft.com/office/officeart/2005/8/layout/hList1"/>
    <dgm:cxn modelId="{C76A658A-96AE-4350-8A3F-71D88EF103E3}" type="presParOf" srcId="{6910A221-7841-4251-86DA-F73D9D6B3A16}" destId="{74558EA0-0493-4804-89E0-B35906E96AAE}" srcOrd="0" destOrd="0" presId="urn:microsoft.com/office/officeart/2005/8/layout/hList1"/>
    <dgm:cxn modelId="{C926BD6E-7540-42B6-88DB-70D73BF7F4B8}" type="presParOf" srcId="{6910A221-7841-4251-86DA-F73D9D6B3A16}" destId="{965B0335-7261-468D-B0CB-AC9A8F5DD3D8}" srcOrd="1" destOrd="0" presId="urn:microsoft.com/office/officeart/2005/8/layout/hList1"/>
    <dgm:cxn modelId="{4D0796A5-3234-44A9-BAC7-56F0935D3089}" type="presParOf" srcId="{7E99890B-6BAB-4012-BDF9-4928EFDEDB18}" destId="{936D8DBA-8FDC-42E8-8EFE-9FA30C138FBC}" srcOrd="3" destOrd="0" presId="urn:microsoft.com/office/officeart/2005/8/layout/hList1"/>
    <dgm:cxn modelId="{6D547376-F316-4A3E-A477-8E6BF6CF9CBC}" type="presParOf" srcId="{7E99890B-6BAB-4012-BDF9-4928EFDEDB18}" destId="{6659AF40-429D-41AA-84B6-56F162530E01}" srcOrd="4" destOrd="0" presId="urn:microsoft.com/office/officeart/2005/8/layout/hList1"/>
    <dgm:cxn modelId="{22E4C335-BC0D-4FD3-A7DD-A223C411204E}" type="presParOf" srcId="{6659AF40-429D-41AA-84B6-56F162530E01}" destId="{FAAA8DFF-4AE3-49DD-BD97-EDABED322B91}" srcOrd="0" destOrd="0" presId="urn:microsoft.com/office/officeart/2005/8/layout/hList1"/>
    <dgm:cxn modelId="{24CFD227-F512-40CE-94CE-EEE7BC3957B6}" type="presParOf" srcId="{6659AF40-429D-41AA-84B6-56F162530E01}" destId="{5C862D35-3577-43A4-BE3D-65AEB08E4FC8}" srcOrd="1" destOrd="0" presId="urn:microsoft.com/office/officeart/2005/8/layout/hList1"/>
    <dgm:cxn modelId="{7D363F87-423F-4542-AB28-399FD12BB375}" type="presParOf" srcId="{7E99890B-6BAB-4012-BDF9-4928EFDEDB18}" destId="{874656C6-56A2-42D0-BA82-698DDF4D43A6}" srcOrd="5" destOrd="0" presId="urn:microsoft.com/office/officeart/2005/8/layout/hList1"/>
    <dgm:cxn modelId="{1B901CA7-B1B7-46E4-A86F-96354A035E9E}" type="presParOf" srcId="{7E99890B-6BAB-4012-BDF9-4928EFDEDB18}" destId="{A06A10D6-68D3-40FE-AA5A-E10593E7ADCC}" srcOrd="6" destOrd="0" presId="urn:microsoft.com/office/officeart/2005/8/layout/hList1"/>
    <dgm:cxn modelId="{2A2708B3-A852-4DD3-B31B-B2A1F12AB528}" type="presParOf" srcId="{A06A10D6-68D3-40FE-AA5A-E10593E7ADCC}" destId="{0882C4F1-3A90-40B1-BDD7-B69D3AB5A566}" srcOrd="0" destOrd="0" presId="urn:microsoft.com/office/officeart/2005/8/layout/hList1"/>
    <dgm:cxn modelId="{C5DFEECF-6E5B-4A16-97F4-D0C4C9E8306E}" type="presParOf" srcId="{A06A10D6-68D3-40FE-AA5A-E10593E7ADCC}" destId="{F6697689-C337-494A-BA2A-57A66066A2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3E169-BFE8-47E5-83FB-FF715CA27792}" type="doc">
      <dgm:prSet loTypeId="urn:microsoft.com/office/officeart/2005/8/layout/defaul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BA00FFD-72B9-43D6-9863-82D2BE1E7E37}">
      <dgm:prSet/>
      <dgm:spPr/>
      <dgm:t>
        <a:bodyPr/>
        <a:lstStyle/>
        <a:p>
          <a:r>
            <a:rPr lang="en-US" dirty="0"/>
            <a:t>Smoke Checks</a:t>
          </a:r>
        </a:p>
      </dgm:t>
    </dgm:pt>
    <dgm:pt modelId="{40A0E400-2C2C-46A2-9FD4-A7A13693AD93}" type="parTrans" cxnId="{FAC0A8B5-6567-4435-B54E-6AE19DBB6AD2}">
      <dgm:prSet/>
      <dgm:spPr/>
      <dgm:t>
        <a:bodyPr/>
        <a:lstStyle/>
        <a:p>
          <a:endParaRPr lang="en-US"/>
        </a:p>
      </dgm:t>
    </dgm:pt>
    <dgm:pt modelId="{738DBC54-CBB2-4A54-841A-42E67B4A07DD}" type="sibTrans" cxnId="{FAC0A8B5-6567-4435-B54E-6AE19DBB6AD2}">
      <dgm:prSet/>
      <dgm:spPr/>
      <dgm:t>
        <a:bodyPr/>
        <a:lstStyle/>
        <a:p>
          <a:endParaRPr lang="en-US"/>
        </a:p>
      </dgm:t>
    </dgm:pt>
    <dgm:pt modelId="{EEB38A93-56A0-4417-A915-066DF77B6408}">
      <dgm:prSet/>
      <dgm:spPr/>
      <dgm:t>
        <a:bodyPr/>
        <a:lstStyle/>
        <a:p>
          <a:r>
            <a:rPr lang="en-US"/>
            <a:t>Sanity/Functional Checks</a:t>
          </a:r>
        </a:p>
      </dgm:t>
    </dgm:pt>
    <dgm:pt modelId="{DE8CD721-1758-4E6D-B4C1-8A8AB6D0E1FA}" type="parTrans" cxnId="{92422EED-A25E-4C9F-B762-DFB540351B4C}">
      <dgm:prSet/>
      <dgm:spPr/>
      <dgm:t>
        <a:bodyPr/>
        <a:lstStyle/>
        <a:p>
          <a:endParaRPr lang="en-US"/>
        </a:p>
      </dgm:t>
    </dgm:pt>
    <dgm:pt modelId="{BB114984-E2D5-4284-A29A-36AE9E3B7360}" type="sibTrans" cxnId="{92422EED-A25E-4C9F-B762-DFB540351B4C}">
      <dgm:prSet/>
      <dgm:spPr/>
      <dgm:t>
        <a:bodyPr/>
        <a:lstStyle/>
        <a:p>
          <a:endParaRPr lang="en-US"/>
        </a:p>
      </dgm:t>
    </dgm:pt>
    <dgm:pt modelId="{92CEBF58-79C6-4FB7-ACA1-76AB409FEAAD}">
      <dgm:prSet/>
      <dgm:spPr/>
      <dgm:t>
        <a:bodyPr/>
        <a:lstStyle/>
        <a:p>
          <a:r>
            <a:rPr lang="en-US"/>
            <a:t>Regression Checks</a:t>
          </a:r>
        </a:p>
      </dgm:t>
    </dgm:pt>
    <dgm:pt modelId="{5C9ABA47-89C2-43F7-95E4-3645823776C0}" type="parTrans" cxnId="{A554729D-83DD-428E-BF6A-5494CCDEB421}">
      <dgm:prSet/>
      <dgm:spPr/>
      <dgm:t>
        <a:bodyPr/>
        <a:lstStyle/>
        <a:p>
          <a:endParaRPr lang="en-US"/>
        </a:p>
      </dgm:t>
    </dgm:pt>
    <dgm:pt modelId="{1234F3F1-8CFC-47CE-A2E7-F9778B19C8EB}" type="sibTrans" cxnId="{A554729D-83DD-428E-BF6A-5494CCDEB421}">
      <dgm:prSet/>
      <dgm:spPr/>
      <dgm:t>
        <a:bodyPr/>
        <a:lstStyle/>
        <a:p>
          <a:endParaRPr lang="en-US"/>
        </a:p>
      </dgm:t>
    </dgm:pt>
    <dgm:pt modelId="{E077BC7E-6EBF-4CCF-844C-25240F9233F2}">
      <dgm:prSet/>
      <dgm:spPr/>
      <dgm:t>
        <a:bodyPr/>
        <a:lstStyle/>
        <a:p>
          <a:r>
            <a:rPr lang="en-US" dirty="0"/>
            <a:t>Component Checks</a:t>
          </a:r>
        </a:p>
      </dgm:t>
    </dgm:pt>
    <dgm:pt modelId="{DB109E33-7103-4BC2-9002-7C6FECD44A1A}" type="parTrans" cxnId="{69307CC6-72C1-4F51-ADA6-970951E79E43}">
      <dgm:prSet/>
      <dgm:spPr/>
      <dgm:t>
        <a:bodyPr/>
        <a:lstStyle/>
        <a:p>
          <a:endParaRPr lang="en-US"/>
        </a:p>
      </dgm:t>
    </dgm:pt>
    <dgm:pt modelId="{20F037A3-BA3A-46BB-B2CF-12384699F5DC}" type="sibTrans" cxnId="{69307CC6-72C1-4F51-ADA6-970951E79E43}">
      <dgm:prSet/>
      <dgm:spPr/>
      <dgm:t>
        <a:bodyPr/>
        <a:lstStyle/>
        <a:p>
          <a:endParaRPr lang="en-US"/>
        </a:p>
      </dgm:t>
    </dgm:pt>
    <dgm:pt modelId="{FC4C41BC-605A-4635-90BD-84E9572A1F7E}">
      <dgm:prSet/>
      <dgm:spPr/>
      <dgm:t>
        <a:bodyPr/>
        <a:lstStyle/>
        <a:p>
          <a:r>
            <a:rPr lang="en-US" dirty="0"/>
            <a:t>End-to-End Checks</a:t>
          </a:r>
        </a:p>
      </dgm:t>
    </dgm:pt>
    <dgm:pt modelId="{4275E7E2-DC98-4AA2-A435-E64D0FFB5D8A}" type="parTrans" cxnId="{C5EEE6F4-F68B-4500-83A4-675251E091AE}">
      <dgm:prSet/>
      <dgm:spPr/>
      <dgm:t>
        <a:bodyPr/>
        <a:lstStyle/>
        <a:p>
          <a:endParaRPr lang="en-US"/>
        </a:p>
      </dgm:t>
    </dgm:pt>
    <dgm:pt modelId="{AA5D3E45-65CC-47D7-8DA0-5FE6BD1FD73B}" type="sibTrans" cxnId="{C5EEE6F4-F68B-4500-83A4-675251E091AE}">
      <dgm:prSet/>
      <dgm:spPr/>
      <dgm:t>
        <a:bodyPr/>
        <a:lstStyle/>
        <a:p>
          <a:endParaRPr lang="en-US"/>
        </a:p>
      </dgm:t>
    </dgm:pt>
    <dgm:pt modelId="{DB9D70B1-ACF9-404F-8638-E0C69B3FC259}">
      <dgm:prSet/>
      <dgm:spPr/>
      <dgm:t>
        <a:bodyPr/>
        <a:lstStyle/>
        <a:p>
          <a:r>
            <a:rPr lang="en-US" dirty="0"/>
            <a:t>UAT</a:t>
          </a:r>
        </a:p>
      </dgm:t>
    </dgm:pt>
    <dgm:pt modelId="{1F57B024-C5F9-422F-8B8B-F7DEE0E645CA}" type="parTrans" cxnId="{7E37F519-E221-48C2-9B63-9F5D42B607BF}">
      <dgm:prSet/>
      <dgm:spPr/>
    </dgm:pt>
    <dgm:pt modelId="{05FC11AD-B73F-4078-AA3F-C77C914729E4}" type="sibTrans" cxnId="{7E37F519-E221-48C2-9B63-9F5D42B607BF}">
      <dgm:prSet/>
      <dgm:spPr/>
    </dgm:pt>
    <dgm:pt modelId="{86B296EE-9EBC-4CCB-9D36-BFDEED4587F7}" type="pres">
      <dgm:prSet presAssocID="{D243E169-BFE8-47E5-83FB-FF715CA27792}" presName="diagram" presStyleCnt="0">
        <dgm:presLayoutVars>
          <dgm:dir/>
          <dgm:resizeHandles val="exact"/>
        </dgm:presLayoutVars>
      </dgm:prSet>
      <dgm:spPr/>
    </dgm:pt>
    <dgm:pt modelId="{56C4C343-63F8-47DB-9419-1DC8D6CC65E5}" type="pres">
      <dgm:prSet presAssocID="{EBA00FFD-72B9-43D6-9863-82D2BE1E7E37}" presName="node" presStyleLbl="node1" presStyleIdx="0" presStyleCnt="6">
        <dgm:presLayoutVars>
          <dgm:bulletEnabled val="1"/>
        </dgm:presLayoutVars>
      </dgm:prSet>
      <dgm:spPr/>
    </dgm:pt>
    <dgm:pt modelId="{A17470FB-3092-40CF-8DF5-4CB6D91E0659}" type="pres">
      <dgm:prSet presAssocID="{738DBC54-CBB2-4A54-841A-42E67B4A07DD}" presName="sibTrans" presStyleCnt="0"/>
      <dgm:spPr/>
    </dgm:pt>
    <dgm:pt modelId="{B1D712A3-BAC1-4AF1-BB7D-182DD5E3DFF0}" type="pres">
      <dgm:prSet presAssocID="{EEB38A93-56A0-4417-A915-066DF77B6408}" presName="node" presStyleLbl="node1" presStyleIdx="1" presStyleCnt="6">
        <dgm:presLayoutVars>
          <dgm:bulletEnabled val="1"/>
        </dgm:presLayoutVars>
      </dgm:prSet>
      <dgm:spPr/>
    </dgm:pt>
    <dgm:pt modelId="{5A25863D-5640-4C00-BEE0-03AAFD1F693D}" type="pres">
      <dgm:prSet presAssocID="{BB114984-E2D5-4284-A29A-36AE9E3B7360}" presName="sibTrans" presStyleCnt="0"/>
      <dgm:spPr/>
    </dgm:pt>
    <dgm:pt modelId="{7EA9A9D5-327E-41E1-9894-2B19247DB042}" type="pres">
      <dgm:prSet presAssocID="{92CEBF58-79C6-4FB7-ACA1-76AB409FEAAD}" presName="node" presStyleLbl="node1" presStyleIdx="2" presStyleCnt="6">
        <dgm:presLayoutVars>
          <dgm:bulletEnabled val="1"/>
        </dgm:presLayoutVars>
      </dgm:prSet>
      <dgm:spPr/>
    </dgm:pt>
    <dgm:pt modelId="{6D854A37-F0DC-4F9C-9D47-59D06CA959CD}" type="pres">
      <dgm:prSet presAssocID="{1234F3F1-8CFC-47CE-A2E7-F9778B19C8EB}" presName="sibTrans" presStyleCnt="0"/>
      <dgm:spPr/>
    </dgm:pt>
    <dgm:pt modelId="{90055176-4199-4B01-9301-FF4686AAD401}" type="pres">
      <dgm:prSet presAssocID="{E077BC7E-6EBF-4CCF-844C-25240F9233F2}" presName="node" presStyleLbl="node1" presStyleIdx="3" presStyleCnt="6">
        <dgm:presLayoutVars>
          <dgm:bulletEnabled val="1"/>
        </dgm:presLayoutVars>
      </dgm:prSet>
      <dgm:spPr/>
    </dgm:pt>
    <dgm:pt modelId="{94DA629D-8257-4213-9D7E-6F797DFDEA8E}" type="pres">
      <dgm:prSet presAssocID="{20F037A3-BA3A-46BB-B2CF-12384699F5DC}" presName="sibTrans" presStyleCnt="0"/>
      <dgm:spPr/>
    </dgm:pt>
    <dgm:pt modelId="{802EB127-E18A-4E6B-A581-A636102F9091}" type="pres">
      <dgm:prSet presAssocID="{DB9D70B1-ACF9-404F-8638-E0C69B3FC259}" presName="node" presStyleLbl="node1" presStyleIdx="4" presStyleCnt="6">
        <dgm:presLayoutVars>
          <dgm:bulletEnabled val="1"/>
        </dgm:presLayoutVars>
      </dgm:prSet>
      <dgm:spPr/>
    </dgm:pt>
    <dgm:pt modelId="{38BBF9B0-A46F-424A-838B-E326B8AAF3EC}" type="pres">
      <dgm:prSet presAssocID="{05FC11AD-B73F-4078-AA3F-C77C914729E4}" presName="sibTrans" presStyleCnt="0"/>
      <dgm:spPr/>
    </dgm:pt>
    <dgm:pt modelId="{844FBBC0-1E26-4D92-8E00-7A237764F7B4}" type="pres">
      <dgm:prSet presAssocID="{FC4C41BC-605A-4635-90BD-84E9572A1F7E}" presName="node" presStyleLbl="node1" presStyleIdx="5" presStyleCnt="6">
        <dgm:presLayoutVars>
          <dgm:bulletEnabled val="1"/>
        </dgm:presLayoutVars>
      </dgm:prSet>
      <dgm:spPr/>
    </dgm:pt>
  </dgm:ptLst>
  <dgm:cxnLst>
    <dgm:cxn modelId="{884E7C12-EB4B-427A-BBEA-2D080670EB60}" type="presOf" srcId="{FC4C41BC-605A-4635-90BD-84E9572A1F7E}" destId="{844FBBC0-1E26-4D92-8E00-7A237764F7B4}" srcOrd="0" destOrd="0" presId="urn:microsoft.com/office/officeart/2005/8/layout/default"/>
    <dgm:cxn modelId="{C69FDC19-BE7E-4EF1-AB1D-9DAA1A648243}" type="presOf" srcId="{EEB38A93-56A0-4417-A915-066DF77B6408}" destId="{B1D712A3-BAC1-4AF1-BB7D-182DD5E3DFF0}" srcOrd="0" destOrd="0" presId="urn:microsoft.com/office/officeart/2005/8/layout/default"/>
    <dgm:cxn modelId="{7E37F519-E221-48C2-9B63-9F5D42B607BF}" srcId="{D243E169-BFE8-47E5-83FB-FF715CA27792}" destId="{DB9D70B1-ACF9-404F-8638-E0C69B3FC259}" srcOrd="4" destOrd="0" parTransId="{1F57B024-C5F9-422F-8B8B-F7DEE0E645CA}" sibTransId="{05FC11AD-B73F-4078-AA3F-C77C914729E4}"/>
    <dgm:cxn modelId="{970F047F-82AE-42C4-9AEA-220BC37A9E12}" type="presOf" srcId="{92CEBF58-79C6-4FB7-ACA1-76AB409FEAAD}" destId="{7EA9A9D5-327E-41E1-9894-2B19247DB042}" srcOrd="0" destOrd="0" presId="urn:microsoft.com/office/officeart/2005/8/layout/default"/>
    <dgm:cxn modelId="{E2EC907F-EB22-418F-A5C8-FC405A936E50}" type="presOf" srcId="{EBA00FFD-72B9-43D6-9863-82D2BE1E7E37}" destId="{56C4C343-63F8-47DB-9419-1DC8D6CC65E5}" srcOrd="0" destOrd="0" presId="urn:microsoft.com/office/officeart/2005/8/layout/default"/>
    <dgm:cxn modelId="{8BCC5A88-8783-438E-A16B-FB3C6D71579A}" type="presOf" srcId="{E077BC7E-6EBF-4CCF-844C-25240F9233F2}" destId="{90055176-4199-4B01-9301-FF4686AAD401}" srcOrd="0" destOrd="0" presId="urn:microsoft.com/office/officeart/2005/8/layout/default"/>
    <dgm:cxn modelId="{A554729D-83DD-428E-BF6A-5494CCDEB421}" srcId="{D243E169-BFE8-47E5-83FB-FF715CA27792}" destId="{92CEBF58-79C6-4FB7-ACA1-76AB409FEAAD}" srcOrd="2" destOrd="0" parTransId="{5C9ABA47-89C2-43F7-95E4-3645823776C0}" sibTransId="{1234F3F1-8CFC-47CE-A2E7-F9778B19C8EB}"/>
    <dgm:cxn modelId="{FAC0A8B5-6567-4435-B54E-6AE19DBB6AD2}" srcId="{D243E169-BFE8-47E5-83FB-FF715CA27792}" destId="{EBA00FFD-72B9-43D6-9863-82D2BE1E7E37}" srcOrd="0" destOrd="0" parTransId="{40A0E400-2C2C-46A2-9FD4-A7A13693AD93}" sibTransId="{738DBC54-CBB2-4A54-841A-42E67B4A07DD}"/>
    <dgm:cxn modelId="{69307CC6-72C1-4F51-ADA6-970951E79E43}" srcId="{D243E169-BFE8-47E5-83FB-FF715CA27792}" destId="{E077BC7E-6EBF-4CCF-844C-25240F9233F2}" srcOrd="3" destOrd="0" parTransId="{DB109E33-7103-4BC2-9002-7C6FECD44A1A}" sibTransId="{20F037A3-BA3A-46BB-B2CF-12384699F5DC}"/>
    <dgm:cxn modelId="{2E095CDB-B143-41E8-AF58-F4C52240E83E}" type="presOf" srcId="{DB9D70B1-ACF9-404F-8638-E0C69B3FC259}" destId="{802EB127-E18A-4E6B-A581-A636102F9091}" srcOrd="0" destOrd="0" presId="urn:microsoft.com/office/officeart/2005/8/layout/default"/>
    <dgm:cxn modelId="{328FC0E4-EE37-4BE7-A06E-100C271F07F9}" type="presOf" srcId="{D243E169-BFE8-47E5-83FB-FF715CA27792}" destId="{86B296EE-9EBC-4CCB-9D36-BFDEED4587F7}" srcOrd="0" destOrd="0" presId="urn:microsoft.com/office/officeart/2005/8/layout/default"/>
    <dgm:cxn modelId="{92422EED-A25E-4C9F-B762-DFB540351B4C}" srcId="{D243E169-BFE8-47E5-83FB-FF715CA27792}" destId="{EEB38A93-56A0-4417-A915-066DF77B6408}" srcOrd="1" destOrd="0" parTransId="{DE8CD721-1758-4E6D-B4C1-8A8AB6D0E1FA}" sibTransId="{BB114984-E2D5-4284-A29A-36AE9E3B7360}"/>
    <dgm:cxn modelId="{C5EEE6F4-F68B-4500-83A4-675251E091AE}" srcId="{D243E169-BFE8-47E5-83FB-FF715CA27792}" destId="{FC4C41BC-605A-4635-90BD-84E9572A1F7E}" srcOrd="5" destOrd="0" parTransId="{4275E7E2-DC98-4AA2-A435-E64D0FFB5D8A}" sibTransId="{AA5D3E45-65CC-47D7-8DA0-5FE6BD1FD73B}"/>
    <dgm:cxn modelId="{CB78F96B-39E5-40EB-8667-9586CE11C0C7}" type="presParOf" srcId="{86B296EE-9EBC-4CCB-9D36-BFDEED4587F7}" destId="{56C4C343-63F8-47DB-9419-1DC8D6CC65E5}" srcOrd="0" destOrd="0" presId="urn:microsoft.com/office/officeart/2005/8/layout/default"/>
    <dgm:cxn modelId="{C4791FFF-E230-416A-8EFC-8843C9D50C58}" type="presParOf" srcId="{86B296EE-9EBC-4CCB-9D36-BFDEED4587F7}" destId="{A17470FB-3092-40CF-8DF5-4CB6D91E0659}" srcOrd="1" destOrd="0" presId="urn:microsoft.com/office/officeart/2005/8/layout/default"/>
    <dgm:cxn modelId="{9BBAD93C-A5DB-4531-8702-2FCD12869724}" type="presParOf" srcId="{86B296EE-9EBC-4CCB-9D36-BFDEED4587F7}" destId="{B1D712A3-BAC1-4AF1-BB7D-182DD5E3DFF0}" srcOrd="2" destOrd="0" presId="urn:microsoft.com/office/officeart/2005/8/layout/default"/>
    <dgm:cxn modelId="{E38113B8-D3A5-4490-BC5A-916094781636}" type="presParOf" srcId="{86B296EE-9EBC-4CCB-9D36-BFDEED4587F7}" destId="{5A25863D-5640-4C00-BEE0-03AAFD1F693D}" srcOrd="3" destOrd="0" presId="urn:microsoft.com/office/officeart/2005/8/layout/default"/>
    <dgm:cxn modelId="{B36B4489-479E-4890-ACB7-4B4A34EEA00B}" type="presParOf" srcId="{86B296EE-9EBC-4CCB-9D36-BFDEED4587F7}" destId="{7EA9A9D5-327E-41E1-9894-2B19247DB042}" srcOrd="4" destOrd="0" presId="urn:microsoft.com/office/officeart/2005/8/layout/default"/>
    <dgm:cxn modelId="{A0E8C113-0B98-4C38-871B-FC1898B022CD}" type="presParOf" srcId="{86B296EE-9EBC-4CCB-9D36-BFDEED4587F7}" destId="{6D854A37-F0DC-4F9C-9D47-59D06CA959CD}" srcOrd="5" destOrd="0" presId="urn:microsoft.com/office/officeart/2005/8/layout/default"/>
    <dgm:cxn modelId="{A599A0CC-53D1-45E7-A938-35561A555AC3}" type="presParOf" srcId="{86B296EE-9EBC-4CCB-9D36-BFDEED4587F7}" destId="{90055176-4199-4B01-9301-FF4686AAD401}" srcOrd="6" destOrd="0" presId="urn:microsoft.com/office/officeart/2005/8/layout/default"/>
    <dgm:cxn modelId="{836A3CDF-F761-4172-A69E-171EF6E2D8F7}" type="presParOf" srcId="{86B296EE-9EBC-4CCB-9D36-BFDEED4587F7}" destId="{94DA629D-8257-4213-9D7E-6F797DFDEA8E}" srcOrd="7" destOrd="0" presId="urn:microsoft.com/office/officeart/2005/8/layout/default"/>
    <dgm:cxn modelId="{22CD5B53-CA22-43F3-B223-DEC44D802088}" type="presParOf" srcId="{86B296EE-9EBC-4CCB-9D36-BFDEED4587F7}" destId="{802EB127-E18A-4E6B-A581-A636102F9091}" srcOrd="8" destOrd="0" presId="urn:microsoft.com/office/officeart/2005/8/layout/default"/>
    <dgm:cxn modelId="{5EF46E28-6D13-4518-A069-25316190B9ED}" type="presParOf" srcId="{86B296EE-9EBC-4CCB-9D36-BFDEED4587F7}" destId="{38BBF9B0-A46F-424A-838B-E326B8AAF3EC}" srcOrd="9" destOrd="0" presId="urn:microsoft.com/office/officeart/2005/8/layout/default"/>
    <dgm:cxn modelId="{2F8E5E81-B117-4E3A-9371-D7DA02CA0A3C}" type="presParOf" srcId="{86B296EE-9EBC-4CCB-9D36-BFDEED4587F7}" destId="{844FBBC0-1E26-4D92-8E00-7A237764F7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72C81E-AE68-4DA4-BAAA-02A73F898A7F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C2ACA10-F23F-44A4-8C26-C0BABB1B4863}">
      <dgm:prSet/>
      <dgm:spPr/>
      <dgm:t>
        <a:bodyPr/>
        <a:lstStyle/>
        <a:p>
          <a:r>
            <a:rPr lang="en-US" b="1" dirty="0"/>
            <a:t>Needs and goals Analysis</a:t>
          </a:r>
        </a:p>
      </dgm:t>
    </dgm:pt>
    <dgm:pt modelId="{57ADB140-89D4-43E4-9BA5-0A0520D9A759}" type="parTrans" cxnId="{D57CA35C-419F-4BAE-BDBA-46C84B5A45F1}">
      <dgm:prSet/>
      <dgm:spPr/>
      <dgm:t>
        <a:bodyPr/>
        <a:lstStyle/>
        <a:p>
          <a:endParaRPr lang="en-US"/>
        </a:p>
      </dgm:t>
    </dgm:pt>
    <dgm:pt modelId="{39587201-186B-4F24-A1DF-C401C4EA12BB}" type="sibTrans" cxnId="{D57CA35C-419F-4BAE-BDBA-46C84B5A45F1}">
      <dgm:prSet/>
      <dgm:spPr/>
      <dgm:t>
        <a:bodyPr/>
        <a:lstStyle/>
        <a:p>
          <a:endParaRPr lang="en-US"/>
        </a:p>
      </dgm:t>
    </dgm:pt>
    <dgm:pt modelId="{9BD84A4F-48E4-4C3F-BF2A-0DD5AD98ED66}">
      <dgm:prSet/>
      <dgm:spPr/>
      <dgm:t>
        <a:bodyPr/>
        <a:lstStyle/>
        <a:p>
          <a:r>
            <a:rPr lang="en-US" b="1" dirty="0"/>
            <a:t>Plan the POC</a:t>
          </a:r>
        </a:p>
      </dgm:t>
    </dgm:pt>
    <dgm:pt modelId="{843F6FC2-B0AD-493F-B919-66DA4DEB1533}" type="parTrans" cxnId="{BD9DA0DD-E319-405B-86AB-A58A4D59776B}">
      <dgm:prSet/>
      <dgm:spPr/>
      <dgm:t>
        <a:bodyPr/>
        <a:lstStyle/>
        <a:p>
          <a:endParaRPr lang="en-US"/>
        </a:p>
      </dgm:t>
    </dgm:pt>
    <dgm:pt modelId="{DE4593E8-0090-4C55-841A-ED6B0D159648}" type="sibTrans" cxnId="{BD9DA0DD-E319-405B-86AB-A58A4D59776B}">
      <dgm:prSet/>
      <dgm:spPr/>
      <dgm:t>
        <a:bodyPr/>
        <a:lstStyle/>
        <a:p>
          <a:endParaRPr lang="en-US"/>
        </a:p>
      </dgm:t>
    </dgm:pt>
    <dgm:pt modelId="{F5262AB0-891A-4804-8499-8EDBA49069D8}">
      <dgm:prSet/>
      <dgm:spPr/>
      <dgm:t>
        <a:bodyPr/>
        <a:lstStyle/>
        <a:p>
          <a:r>
            <a:rPr lang="en-US" b="1" dirty="0"/>
            <a:t>Define focus for POC</a:t>
          </a:r>
        </a:p>
      </dgm:t>
    </dgm:pt>
    <dgm:pt modelId="{6F8C8273-C620-42A4-B53B-033D78D1B8B7}" type="parTrans" cxnId="{0CFA2776-B090-432E-8E85-4AFFBFE520A7}">
      <dgm:prSet/>
      <dgm:spPr/>
      <dgm:t>
        <a:bodyPr/>
        <a:lstStyle/>
        <a:p>
          <a:endParaRPr lang="en-US"/>
        </a:p>
      </dgm:t>
    </dgm:pt>
    <dgm:pt modelId="{20BD4942-2A13-49B5-9F90-47DF14CF18DA}" type="sibTrans" cxnId="{0CFA2776-B090-432E-8E85-4AFFBFE520A7}">
      <dgm:prSet/>
      <dgm:spPr/>
      <dgm:t>
        <a:bodyPr/>
        <a:lstStyle/>
        <a:p>
          <a:endParaRPr lang="en-US"/>
        </a:p>
      </dgm:t>
    </dgm:pt>
    <dgm:pt modelId="{9DA86272-0D73-4D50-A4A8-72849AA3B198}">
      <dgm:prSet/>
      <dgm:spPr/>
      <dgm:t>
        <a:bodyPr/>
        <a:lstStyle/>
        <a:p>
          <a:r>
            <a:rPr lang="en-US" b="1" dirty="0"/>
            <a:t>Tool adoption</a:t>
          </a:r>
        </a:p>
      </dgm:t>
    </dgm:pt>
    <dgm:pt modelId="{F601C8F2-6852-42E2-9CBA-808EBC035C28}" type="parTrans" cxnId="{4DB278B4-4AFD-47C7-8263-23B9D470A8E0}">
      <dgm:prSet/>
      <dgm:spPr/>
      <dgm:t>
        <a:bodyPr/>
        <a:lstStyle/>
        <a:p>
          <a:endParaRPr lang="en-US"/>
        </a:p>
      </dgm:t>
    </dgm:pt>
    <dgm:pt modelId="{A9C384CB-EE92-4939-80C2-3A9EB3E7B609}" type="sibTrans" cxnId="{4DB278B4-4AFD-47C7-8263-23B9D470A8E0}">
      <dgm:prSet/>
      <dgm:spPr/>
      <dgm:t>
        <a:bodyPr/>
        <a:lstStyle/>
        <a:p>
          <a:endParaRPr lang="en-US"/>
        </a:p>
      </dgm:t>
    </dgm:pt>
    <dgm:pt modelId="{37C05495-B1A1-4F7E-B8BD-460E0A27E91F}">
      <dgm:prSet custT="1"/>
      <dgm:spPr/>
      <dgm:t>
        <a:bodyPr/>
        <a:lstStyle/>
        <a:p>
          <a:r>
            <a:rPr lang="en-US" sz="1400" dirty="0"/>
            <a:t>- Data driven support </a:t>
          </a:r>
        </a:p>
      </dgm:t>
    </dgm:pt>
    <dgm:pt modelId="{07569968-47EC-452F-BA23-135D6C01319C}" type="parTrans" cxnId="{B2B25CDC-CC8E-4EE5-80B8-C0F7A64426D6}">
      <dgm:prSet/>
      <dgm:spPr/>
      <dgm:t>
        <a:bodyPr/>
        <a:lstStyle/>
        <a:p>
          <a:endParaRPr lang="en-US"/>
        </a:p>
      </dgm:t>
    </dgm:pt>
    <dgm:pt modelId="{9F056647-3188-4BD7-A83B-AF0126A9CE66}" type="sibTrans" cxnId="{B2B25CDC-CC8E-4EE5-80B8-C0F7A64426D6}">
      <dgm:prSet/>
      <dgm:spPr/>
      <dgm:t>
        <a:bodyPr/>
        <a:lstStyle/>
        <a:p>
          <a:endParaRPr lang="en-US"/>
        </a:p>
      </dgm:t>
    </dgm:pt>
    <dgm:pt modelId="{FD583012-C0BC-4674-96AC-370C4D232711}">
      <dgm:prSet custT="1"/>
      <dgm:spPr/>
      <dgm:t>
        <a:bodyPr/>
        <a:lstStyle/>
        <a:p>
          <a:r>
            <a:rPr lang="en-US" sz="1400" dirty="0"/>
            <a:t>- Technology support</a:t>
          </a:r>
        </a:p>
      </dgm:t>
    </dgm:pt>
    <dgm:pt modelId="{9A9AD72B-5F81-480F-B25F-74C1F62ABCA5}" type="parTrans" cxnId="{217E842A-EA6F-4ACF-B19D-D09C3A94BCC9}">
      <dgm:prSet/>
      <dgm:spPr/>
      <dgm:t>
        <a:bodyPr/>
        <a:lstStyle/>
        <a:p>
          <a:endParaRPr lang="en-US"/>
        </a:p>
      </dgm:t>
    </dgm:pt>
    <dgm:pt modelId="{0E608000-DE7D-4A9E-A9E6-5F463213954B}" type="sibTrans" cxnId="{217E842A-EA6F-4ACF-B19D-D09C3A94BCC9}">
      <dgm:prSet/>
      <dgm:spPr/>
      <dgm:t>
        <a:bodyPr/>
        <a:lstStyle/>
        <a:p>
          <a:endParaRPr lang="en-US"/>
        </a:p>
      </dgm:t>
    </dgm:pt>
    <dgm:pt modelId="{6AD1ABD5-18DF-4C62-A212-6F0E29C3D30F}">
      <dgm:prSet custT="1"/>
      <dgm:spPr/>
      <dgm:t>
        <a:bodyPr/>
        <a:lstStyle/>
        <a:p>
          <a:r>
            <a:rPr lang="en-US" sz="1400" dirty="0"/>
            <a:t>- Budget / Licensing </a:t>
          </a:r>
        </a:p>
      </dgm:t>
    </dgm:pt>
    <dgm:pt modelId="{C74E045A-9528-4BA7-80AF-41E154031779}" type="parTrans" cxnId="{523D1197-74F4-4A2B-B686-29F890CCA57F}">
      <dgm:prSet/>
      <dgm:spPr/>
      <dgm:t>
        <a:bodyPr/>
        <a:lstStyle/>
        <a:p>
          <a:endParaRPr lang="en-US"/>
        </a:p>
      </dgm:t>
    </dgm:pt>
    <dgm:pt modelId="{165EBBBB-D810-4E52-8249-8C73DE67C70B}" type="sibTrans" cxnId="{523D1197-74F4-4A2B-B686-29F890CCA57F}">
      <dgm:prSet/>
      <dgm:spPr/>
      <dgm:t>
        <a:bodyPr/>
        <a:lstStyle/>
        <a:p>
          <a:endParaRPr lang="en-US"/>
        </a:p>
      </dgm:t>
    </dgm:pt>
    <dgm:pt modelId="{8FC42551-AC2F-4CA6-B4F5-746072A9815E}">
      <dgm:prSet custT="1"/>
      <dgm:spPr/>
      <dgm:t>
        <a:bodyPr/>
        <a:lstStyle/>
        <a:p>
          <a:r>
            <a:rPr lang="en-US" sz="1400" dirty="0"/>
            <a:t>- Community support</a:t>
          </a:r>
        </a:p>
      </dgm:t>
    </dgm:pt>
    <dgm:pt modelId="{F077A9C2-1DD8-4D2A-BCF9-3CCB3CF12A8D}" type="parTrans" cxnId="{DE8934CD-C369-44C6-A890-B68BCC74C308}">
      <dgm:prSet/>
      <dgm:spPr/>
      <dgm:t>
        <a:bodyPr/>
        <a:lstStyle/>
        <a:p>
          <a:endParaRPr lang="en-US"/>
        </a:p>
      </dgm:t>
    </dgm:pt>
    <dgm:pt modelId="{2207FB6F-A136-4E2F-BB61-B47829030FD5}" type="sibTrans" cxnId="{DE8934CD-C369-44C6-A890-B68BCC74C308}">
      <dgm:prSet/>
      <dgm:spPr/>
      <dgm:t>
        <a:bodyPr/>
        <a:lstStyle/>
        <a:p>
          <a:endParaRPr lang="en-US"/>
        </a:p>
      </dgm:t>
    </dgm:pt>
    <dgm:pt modelId="{D6E86225-29F5-4614-A493-5A40C24827C1}">
      <dgm:prSet/>
      <dgm:spPr/>
      <dgm:t>
        <a:bodyPr/>
        <a:lstStyle/>
        <a:p>
          <a:r>
            <a:rPr lang="en-US" b="1" dirty="0"/>
            <a:t>Tool decision</a:t>
          </a:r>
        </a:p>
      </dgm:t>
    </dgm:pt>
    <dgm:pt modelId="{812AE94B-48AB-4A2A-B2C3-A0C72E496297}" type="parTrans" cxnId="{C6504E53-56F1-4343-95D7-0E3834046964}">
      <dgm:prSet/>
      <dgm:spPr/>
      <dgm:t>
        <a:bodyPr/>
        <a:lstStyle/>
        <a:p>
          <a:endParaRPr lang="en-US"/>
        </a:p>
      </dgm:t>
    </dgm:pt>
    <dgm:pt modelId="{599CF9EE-F3DD-4EB7-A0A1-E232BB336AE0}" type="sibTrans" cxnId="{C6504E53-56F1-4343-95D7-0E3834046964}">
      <dgm:prSet/>
      <dgm:spPr/>
      <dgm:t>
        <a:bodyPr/>
        <a:lstStyle/>
        <a:p>
          <a:endParaRPr lang="en-US"/>
        </a:p>
      </dgm:t>
    </dgm:pt>
    <dgm:pt modelId="{BB43F032-F714-4B75-96A7-CABA7935DE0C}">
      <dgm:prSet custT="1"/>
      <dgm:spPr/>
      <dgm:t>
        <a:bodyPr/>
        <a:lstStyle/>
        <a:p>
          <a:r>
            <a:rPr lang="en-US" sz="1400" dirty="0"/>
            <a:t>- Learning curve </a:t>
          </a:r>
        </a:p>
      </dgm:t>
    </dgm:pt>
    <dgm:pt modelId="{A54ECED3-F264-4B5C-8EE5-7F49CF7DFECA}" type="parTrans" cxnId="{762E9540-44B3-4FA9-BC01-E5DB6D30461E}">
      <dgm:prSet/>
      <dgm:spPr/>
      <dgm:t>
        <a:bodyPr/>
        <a:lstStyle/>
        <a:p>
          <a:endParaRPr lang="en-US"/>
        </a:p>
      </dgm:t>
    </dgm:pt>
    <dgm:pt modelId="{2CC7AC1D-E187-408D-A738-73A556D19C20}" type="sibTrans" cxnId="{762E9540-44B3-4FA9-BC01-E5DB6D30461E}">
      <dgm:prSet/>
      <dgm:spPr/>
      <dgm:t>
        <a:bodyPr/>
        <a:lstStyle/>
        <a:p>
          <a:endParaRPr lang="en-US"/>
        </a:p>
      </dgm:t>
    </dgm:pt>
    <dgm:pt modelId="{F69783FE-2884-48FB-BC35-7F3B6FCAAF3A}">
      <dgm:prSet custT="1"/>
      <dgm:spPr/>
      <dgm:t>
        <a:bodyPr/>
        <a:lstStyle/>
        <a:p>
          <a:r>
            <a:rPr lang="en-US" sz="1400" dirty="0"/>
            <a:t>- User friendly / Ease of use</a:t>
          </a:r>
        </a:p>
      </dgm:t>
    </dgm:pt>
    <dgm:pt modelId="{57013825-62F3-4A6B-89E1-9753D1AD6E10}" type="parTrans" cxnId="{98CB739B-FC91-4334-8F4E-D4BD8683505E}">
      <dgm:prSet/>
      <dgm:spPr/>
      <dgm:t>
        <a:bodyPr/>
        <a:lstStyle/>
        <a:p>
          <a:endParaRPr lang="en-US"/>
        </a:p>
      </dgm:t>
    </dgm:pt>
    <dgm:pt modelId="{9E529D2C-764E-4F7B-A80B-3DD04783663D}" type="sibTrans" cxnId="{98CB739B-FC91-4334-8F4E-D4BD8683505E}">
      <dgm:prSet/>
      <dgm:spPr/>
      <dgm:t>
        <a:bodyPr/>
        <a:lstStyle/>
        <a:p>
          <a:endParaRPr lang="en-US"/>
        </a:p>
      </dgm:t>
    </dgm:pt>
    <dgm:pt modelId="{188A0FF2-B99C-43B5-8B4E-F55FF1E5FA49}">
      <dgm:prSet custT="1"/>
      <dgm:spPr/>
      <dgm:t>
        <a:bodyPr/>
        <a:lstStyle/>
        <a:p>
          <a:r>
            <a:rPr lang="en-US" sz="1400" dirty="0"/>
            <a:t>- Validation mechanism</a:t>
          </a:r>
        </a:p>
      </dgm:t>
    </dgm:pt>
    <dgm:pt modelId="{604200C6-C651-4C95-9B59-CDE2A879DC1C}" type="parTrans" cxnId="{085C0FCE-0FF8-4FE7-ABD7-85CA57B7C743}">
      <dgm:prSet/>
      <dgm:spPr/>
      <dgm:t>
        <a:bodyPr/>
        <a:lstStyle/>
        <a:p>
          <a:endParaRPr lang="en-US"/>
        </a:p>
      </dgm:t>
    </dgm:pt>
    <dgm:pt modelId="{3B76CE75-F9DE-4DCB-871F-6097397E1FA3}" type="sibTrans" cxnId="{085C0FCE-0FF8-4FE7-ABD7-85CA57B7C743}">
      <dgm:prSet/>
      <dgm:spPr/>
      <dgm:t>
        <a:bodyPr/>
        <a:lstStyle/>
        <a:p>
          <a:endParaRPr lang="en-US"/>
        </a:p>
      </dgm:t>
    </dgm:pt>
    <dgm:pt modelId="{65981B37-F7FF-449D-BEDD-E0EFD2C9DED3}">
      <dgm:prSet custT="1"/>
      <dgm:spPr/>
      <dgm:t>
        <a:bodyPr/>
        <a:lstStyle/>
        <a:p>
          <a:r>
            <a:rPr lang="en-US" sz="1400" dirty="0"/>
            <a:t>- Reusability / Modularity</a:t>
          </a:r>
        </a:p>
      </dgm:t>
    </dgm:pt>
    <dgm:pt modelId="{1443B9D4-B2CF-4C15-BF58-A0D328F17528}" type="parTrans" cxnId="{72C59DB4-8B4A-45E6-9494-9DEEA17D3620}">
      <dgm:prSet/>
      <dgm:spPr/>
      <dgm:t>
        <a:bodyPr/>
        <a:lstStyle/>
        <a:p>
          <a:endParaRPr lang="en-US"/>
        </a:p>
      </dgm:t>
    </dgm:pt>
    <dgm:pt modelId="{8527D243-63CB-4197-9B26-551493012160}" type="sibTrans" cxnId="{72C59DB4-8B4A-45E6-9494-9DEEA17D3620}">
      <dgm:prSet/>
      <dgm:spPr/>
      <dgm:t>
        <a:bodyPr/>
        <a:lstStyle/>
        <a:p>
          <a:endParaRPr lang="en-US"/>
        </a:p>
      </dgm:t>
    </dgm:pt>
    <dgm:pt modelId="{59DF153A-A76F-4B54-AAE2-7A809472FA1E}">
      <dgm:prSet custT="1"/>
      <dgm:spPr/>
      <dgm:t>
        <a:bodyPr/>
        <a:lstStyle/>
        <a:p>
          <a:r>
            <a:rPr lang="en-US" sz="1400" dirty="0"/>
            <a:t>- CI support</a:t>
          </a:r>
        </a:p>
      </dgm:t>
    </dgm:pt>
    <dgm:pt modelId="{5D3952C2-21C9-46FF-B695-BA334FD21D00}" type="parTrans" cxnId="{18512EC2-D78D-471D-B73D-8DB3E017BD73}">
      <dgm:prSet/>
      <dgm:spPr/>
      <dgm:t>
        <a:bodyPr/>
        <a:lstStyle/>
        <a:p>
          <a:endParaRPr lang="en-US"/>
        </a:p>
      </dgm:t>
    </dgm:pt>
    <dgm:pt modelId="{80C7B61F-6596-409A-9F7E-5AED59795EDD}" type="sibTrans" cxnId="{18512EC2-D78D-471D-B73D-8DB3E017BD73}">
      <dgm:prSet/>
      <dgm:spPr/>
      <dgm:t>
        <a:bodyPr/>
        <a:lstStyle/>
        <a:p>
          <a:endParaRPr lang="en-US"/>
        </a:p>
      </dgm:t>
    </dgm:pt>
    <dgm:pt modelId="{08566095-B2B1-45C5-997E-5754ECFEF576}">
      <dgm:prSet custT="1"/>
      <dgm:spPr/>
      <dgm:t>
        <a:bodyPr/>
        <a:lstStyle/>
        <a:p>
          <a:r>
            <a:rPr lang="en-US" sz="1400" dirty="0"/>
            <a:t>- Basic scenario</a:t>
          </a:r>
        </a:p>
      </dgm:t>
    </dgm:pt>
    <dgm:pt modelId="{6EBD1D8A-47E0-492B-BFCD-2F2D3BC1DD8F}" type="parTrans" cxnId="{1F54C92E-910A-4972-91EB-43DF9F464277}">
      <dgm:prSet/>
      <dgm:spPr/>
      <dgm:t>
        <a:bodyPr/>
        <a:lstStyle/>
        <a:p>
          <a:endParaRPr lang="en-US"/>
        </a:p>
      </dgm:t>
    </dgm:pt>
    <dgm:pt modelId="{26DB5A66-D62C-4DB6-9021-E43A4D7F5D2F}" type="sibTrans" cxnId="{1F54C92E-910A-4972-91EB-43DF9F464277}">
      <dgm:prSet/>
      <dgm:spPr/>
      <dgm:t>
        <a:bodyPr/>
        <a:lstStyle/>
        <a:p>
          <a:endParaRPr lang="en-US"/>
        </a:p>
      </dgm:t>
    </dgm:pt>
    <dgm:pt modelId="{FC5CD98B-277B-4268-8EB8-54047DFD5626}">
      <dgm:prSet custT="1"/>
      <dgm:spPr/>
      <dgm:t>
        <a:bodyPr/>
        <a:lstStyle/>
        <a:p>
          <a:r>
            <a:rPr lang="en-US" sz="1400" dirty="0"/>
            <a:t>- Medium scenario</a:t>
          </a:r>
        </a:p>
      </dgm:t>
    </dgm:pt>
    <dgm:pt modelId="{3F69FCA1-1E79-4482-B673-415DF5957EA2}" type="parTrans" cxnId="{761E4D18-7C5F-4706-9B1F-7BD3B7A835E9}">
      <dgm:prSet/>
      <dgm:spPr/>
      <dgm:t>
        <a:bodyPr/>
        <a:lstStyle/>
        <a:p>
          <a:endParaRPr lang="en-US"/>
        </a:p>
      </dgm:t>
    </dgm:pt>
    <dgm:pt modelId="{F209CD2C-0CD0-429F-8B91-DDC37CC4D2EE}" type="sibTrans" cxnId="{761E4D18-7C5F-4706-9B1F-7BD3B7A835E9}">
      <dgm:prSet/>
      <dgm:spPr/>
      <dgm:t>
        <a:bodyPr/>
        <a:lstStyle/>
        <a:p>
          <a:endParaRPr lang="en-US"/>
        </a:p>
      </dgm:t>
    </dgm:pt>
    <dgm:pt modelId="{17E069E0-FDDC-456D-8086-4EBFC7358578}">
      <dgm:prSet custT="1"/>
      <dgm:spPr/>
      <dgm:t>
        <a:bodyPr/>
        <a:lstStyle/>
        <a:p>
          <a:r>
            <a:rPr lang="en-US" sz="1400" dirty="0"/>
            <a:t>- Complex scenario</a:t>
          </a:r>
        </a:p>
      </dgm:t>
    </dgm:pt>
    <dgm:pt modelId="{D183DD08-F1F9-4CF6-821B-33BA9A1D72A8}" type="parTrans" cxnId="{8DD99391-1CA7-4036-BDFD-5681D2E64436}">
      <dgm:prSet/>
      <dgm:spPr/>
      <dgm:t>
        <a:bodyPr/>
        <a:lstStyle/>
        <a:p>
          <a:endParaRPr lang="en-US"/>
        </a:p>
      </dgm:t>
    </dgm:pt>
    <dgm:pt modelId="{8E4E6350-7149-40A4-A13C-83BE264387D8}" type="sibTrans" cxnId="{8DD99391-1CA7-4036-BDFD-5681D2E64436}">
      <dgm:prSet/>
      <dgm:spPr/>
      <dgm:t>
        <a:bodyPr/>
        <a:lstStyle/>
        <a:p>
          <a:endParaRPr lang="en-US"/>
        </a:p>
      </dgm:t>
    </dgm:pt>
    <dgm:pt modelId="{62508AD8-19FA-4F05-848C-A98268448F97}">
      <dgm:prSet custT="1"/>
      <dgm:spPr/>
      <dgm:t>
        <a:bodyPr/>
        <a:lstStyle/>
        <a:p>
          <a:r>
            <a:rPr lang="en-US" sz="1400" dirty="0"/>
            <a:t>- Time</a:t>
          </a:r>
        </a:p>
      </dgm:t>
    </dgm:pt>
    <dgm:pt modelId="{70BB03B5-C3EE-4050-BA3D-195261F40CE9}" type="parTrans" cxnId="{83B8D065-73CD-4CDF-BCCC-6D0B9886F4B0}">
      <dgm:prSet/>
      <dgm:spPr/>
      <dgm:t>
        <a:bodyPr/>
        <a:lstStyle/>
        <a:p>
          <a:endParaRPr lang="en-US"/>
        </a:p>
      </dgm:t>
    </dgm:pt>
    <dgm:pt modelId="{9E1B6EFE-7336-45CF-AA56-4B6CBF0D9FDC}" type="sibTrans" cxnId="{83B8D065-73CD-4CDF-BCCC-6D0B9886F4B0}">
      <dgm:prSet/>
      <dgm:spPr/>
      <dgm:t>
        <a:bodyPr/>
        <a:lstStyle/>
        <a:p>
          <a:endParaRPr lang="en-US"/>
        </a:p>
      </dgm:t>
    </dgm:pt>
    <dgm:pt modelId="{8A630A0F-473D-4312-9BCF-1A3DA6D9B2FA}">
      <dgm:prSet custT="1"/>
      <dgm:spPr/>
      <dgm:t>
        <a:bodyPr/>
        <a:lstStyle/>
        <a:p>
          <a:r>
            <a:rPr lang="en-US" sz="1400" dirty="0"/>
            <a:t>- Results</a:t>
          </a:r>
        </a:p>
      </dgm:t>
    </dgm:pt>
    <dgm:pt modelId="{EEDAB621-D5DF-40D1-BDD0-1A66D0EAFFF5}" type="parTrans" cxnId="{A8AE49A5-F22F-448B-8D4E-2CBA730FB9CF}">
      <dgm:prSet/>
      <dgm:spPr/>
      <dgm:t>
        <a:bodyPr/>
        <a:lstStyle/>
        <a:p>
          <a:endParaRPr lang="en-US"/>
        </a:p>
      </dgm:t>
    </dgm:pt>
    <dgm:pt modelId="{4B29F4AD-8013-4B40-8948-F4C72B9D0D01}" type="sibTrans" cxnId="{A8AE49A5-F22F-448B-8D4E-2CBA730FB9CF}">
      <dgm:prSet/>
      <dgm:spPr/>
      <dgm:t>
        <a:bodyPr/>
        <a:lstStyle/>
        <a:p>
          <a:endParaRPr lang="en-US"/>
        </a:p>
      </dgm:t>
    </dgm:pt>
    <dgm:pt modelId="{2FBE0F09-3E0E-450D-B94D-BD1A9E99BEE4}">
      <dgm:prSet custT="1"/>
      <dgm:spPr/>
      <dgm:t>
        <a:bodyPr/>
        <a:lstStyle/>
        <a:p>
          <a:r>
            <a:rPr lang="en-US" sz="1400" dirty="0"/>
            <a:t>- Scope</a:t>
          </a:r>
        </a:p>
      </dgm:t>
    </dgm:pt>
    <dgm:pt modelId="{101D7C9C-F8DB-4C67-822A-6617D5D3A095}" type="parTrans" cxnId="{F4BEEA27-1335-4209-8054-58372A848F88}">
      <dgm:prSet/>
      <dgm:spPr/>
      <dgm:t>
        <a:bodyPr/>
        <a:lstStyle/>
        <a:p>
          <a:endParaRPr lang="en-US"/>
        </a:p>
      </dgm:t>
    </dgm:pt>
    <dgm:pt modelId="{75602830-88AB-479D-A1DD-6B0DB282A3CA}" type="sibTrans" cxnId="{F4BEEA27-1335-4209-8054-58372A848F88}">
      <dgm:prSet/>
      <dgm:spPr/>
      <dgm:t>
        <a:bodyPr/>
        <a:lstStyle/>
        <a:p>
          <a:endParaRPr lang="en-US"/>
        </a:p>
      </dgm:t>
    </dgm:pt>
    <dgm:pt modelId="{B2A2FE18-33A7-4AD5-AA48-2F0DF6395AF3}">
      <dgm:prSet custT="1"/>
      <dgm:spPr/>
      <dgm:t>
        <a:bodyPr/>
        <a:lstStyle/>
        <a:p>
          <a:r>
            <a:rPr lang="en-US" sz="1400" dirty="0"/>
            <a:t>- Business context</a:t>
          </a:r>
        </a:p>
      </dgm:t>
    </dgm:pt>
    <dgm:pt modelId="{EE45C132-BDD8-43D7-81F1-D37ABFA1E938}" type="parTrans" cxnId="{AC7FA080-369F-47D8-B4E2-3612EA80F24C}">
      <dgm:prSet/>
      <dgm:spPr/>
      <dgm:t>
        <a:bodyPr/>
        <a:lstStyle/>
        <a:p>
          <a:endParaRPr lang="en-US"/>
        </a:p>
      </dgm:t>
    </dgm:pt>
    <dgm:pt modelId="{C31B73F5-D88D-408C-A065-95FE6EDF056E}" type="sibTrans" cxnId="{AC7FA080-369F-47D8-B4E2-3612EA80F24C}">
      <dgm:prSet/>
      <dgm:spPr/>
      <dgm:t>
        <a:bodyPr/>
        <a:lstStyle/>
        <a:p>
          <a:endParaRPr lang="en-US"/>
        </a:p>
      </dgm:t>
    </dgm:pt>
    <dgm:pt modelId="{A932EDA2-AD98-4C7C-A94F-A9EDCF53455E}">
      <dgm:prSet custT="1"/>
      <dgm:spPr/>
      <dgm:t>
        <a:bodyPr/>
        <a:lstStyle/>
        <a:p>
          <a:r>
            <a:rPr lang="en-US" sz="1400" dirty="0"/>
            <a:t>- Business needs</a:t>
          </a:r>
        </a:p>
      </dgm:t>
    </dgm:pt>
    <dgm:pt modelId="{EC814ECE-BDFB-4E24-84AE-C8CF45DADC60}" type="parTrans" cxnId="{9A2A1DE5-F042-4526-B34F-B49FBF896413}">
      <dgm:prSet/>
      <dgm:spPr/>
      <dgm:t>
        <a:bodyPr/>
        <a:lstStyle/>
        <a:p>
          <a:endParaRPr lang="en-US"/>
        </a:p>
      </dgm:t>
    </dgm:pt>
    <dgm:pt modelId="{D06B25F6-36D5-4742-B0AE-27BC9489E1A5}" type="sibTrans" cxnId="{9A2A1DE5-F042-4526-B34F-B49FBF896413}">
      <dgm:prSet/>
      <dgm:spPr/>
      <dgm:t>
        <a:bodyPr/>
        <a:lstStyle/>
        <a:p>
          <a:endParaRPr lang="en-US"/>
        </a:p>
      </dgm:t>
    </dgm:pt>
    <dgm:pt modelId="{9AD53E0D-7402-4E92-B9F2-36BDB408C641}">
      <dgm:prSet custT="1"/>
      <dgm:spPr/>
      <dgm:t>
        <a:bodyPr/>
        <a:lstStyle/>
        <a:p>
          <a:r>
            <a:rPr lang="en-US" sz="1400" dirty="0"/>
            <a:t>- Business gain</a:t>
          </a:r>
        </a:p>
      </dgm:t>
    </dgm:pt>
    <dgm:pt modelId="{7B5A4355-687A-4B5B-8177-3560E6447DE7}" type="parTrans" cxnId="{A6A79F66-3F4D-424A-B7D9-B77E3E1FADA4}">
      <dgm:prSet/>
      <dgm:spPr/>
      <dgm:t>
        <a:bodyPr/>
        <a:lstStyle/>
        <a:p>
          <a:endParaRPr lang="en-US"/>
        </a:p>
      </dgm:t>
    </dgm:pt>
    <dgm:pt modelId="{83724057-31B5-4E98-8AE0-CDCCF0A740FE}" type="sibTrans" cxnId="{A6A79F66-3F4D-424A-B7D9-B77E3E1FADA4}">
      <dgm:prSet/>
      <dgm:spPr/>
      <dgm:t>
        <a:bodyPr/>
        <a:lstStyle/>
        <a:p>
          <a:endParaRPr lang="en-US"/>
        </a:p>
      </dgm:t>
    </dgm:pt>
    <dgm:pt modelId="{BB48913D-BAAF-4945-BDFA-BA45E62202CE}">
      <dgm:prSet custT="1"/>
      <dgm:spPr/>
      <dgm:t>
        <a:bodyPr/>
        <a:lstStyle/>
        <a:p>
          <a:r>
            <a:rPr lang="en-US" sz="1400" dirty="0"/>
            <a:t>- Tools</a:t>
          </a:r>
        </a:p>
      </dgm:t>
    </dgm:pt>
    <dgm:pt modelId="{A51B5514-9C39-4E67-BD80-E59C4F1FF5A7}" type="parTrans" cxnId="{40E3FB39-27D9-48F2-AAB2-1AA841E02C06}">
      <dgm:prSet/>
      <dgm:spPr/>
      <dgm:t>
        <a:bodyPr/>
        <a:lstStyle/>
        <a:p>
          <a:endParaRPr lang="en-US"/>
        </a:p>
      </dgm:t>
    </dgm:pt>
    <dgm:pt modelId="{6DCECE43-99F3-4630-879C-CC5E8AA0BC3D}" type="sibTrans" cxnId="{40E3FB39-27D9-48F2-AAB2-1AA841E02C06}">
      <dgm:prSet/>
      <dgm:spPr/>
      <dgm:t>
        <a:bodyPr/>
        <a:lstStyle/>
        <a:p>
          <a:endParaRPr lang="en-US"/>
        </a:p>
      </dgm:t>
    </dgm:pt>
    <dgm:pt modelId="{7D724F74-1696-45D0-8EE0-56174DB57363}">
      <dgm:prSet custT="1"/>
      <dgm:spPr/>
      <dgm:t>
        <a:bodyPr/>
        <a:lstStyle/>
        <a:p>
          <a:r>
            <a:rPr lang="en-US" sz="1400" dirty="0"/>
            <a:t>- Tools needs</a:t>
          </a:r>
        </a:p>
      </dgm:t>
    </dgm:pt>
    <dgm:pt modelId="{6C2EB0F9-7FF1-4678-9488-3BE18DA6BA44}" type="parTrans" cxnId="{93815AFA-34B6-4AF4-959C-90DB93481E7B}">
      <dgm:prSet/>
      <dgm:spPr/>
      <dgm:t>
        <a:bodyPr/>
        <a:lstStyle/>
        <a:p>
          <a:endParaRPr lang="en-US"/>
        </a:p>
      </dgm:t>
    </dgm:pt>
    <dgm:pt modelId="{45F504D1-887F-45D0-A754-6D6BC0946E1D}" type="sibTrans" cxnId="{93815AFA-34B6-4AF4-959C-90DB93481E7B}">
      <dgm:prSet/>
      <dgm:spPr/>
      <dgm:t>
        <a:bodyPr/>
        <a:lstStyle/>
        <a:p>
          <a:endParaRPr lang="en-US"/>
        </a:p>
      </dgm:t>
    </dgm:pt>
    <dgm:pt modelId="{FE1A6A45-819B-4BDB-B7B2-BED28A269B85}">
      <dgm:prSet custT="1"/>
      <dgm:spPr/>
      <dgm:t>
        <a:bodyPr/>
        <a:lstStyle/>
        <a:p>
          <a:r>
            <a:rPr lang="en-US" sz="1400" dirty="0"/>
            <a:t>- Characteristics mapping based on adoption results</a:t>
          </a:r>
        </a:p>
        <a:p>
          <a:r>
            <a:rPr lang="en-US" sz="1400" dirty="0"/>
            <a:t>- Tool for use</a:t>
          </a:r>
        </a:p>
      </dgm:t>
    </dgm:pt>
    <dgm:pt modelId="{87824FB1-E975-4733-9EDD-AC6DC585CFD2}" type="parTrans" cxnId="{8D4B2178-2EC7-4850-936E-B7450F28951A}">
      <dgm:prSet/>
      <dgm:spPr/>
      <dgm:t>
        <a:bodyPr/>
        <a:lstStyle/>
        <a:p>
          <a:endParaRPr lang="en-US"/>
        </a:p>
      </dgm:t>
    </dgm:pt>
    <dgm:pt modelId="{8A5B404B-FCBE-4D50-A5B0-3487F7B3A256}" type="sibTrans" cxnId="{8D4B2178-2EC7-4850-936E-B7450F28951A}">
      <dgm:prSet/>
      <dgm:spPr/>
      <dgm:t>
        <a:bodyPr/>
        <a:lstStyle/>
        <a:p>
          <a:endParaRPr lang="en-US"/>
        </a:p>
      </dgm:t>
    </dgm:pt>
    <dgm:pt modelId="{6525F5A1-26E9-41F1-B8C8-21086AF4938C}" type="pres">
      <dgm:prSet presAssocID="{F672C81E-AE68-4DA4-BAAA-02A73F898A7F}" presName="Name0" presStyleCnt="0">
        <dgm:presLayoutVars>
          <dgm:dir/>
          <dgm:animLvl val="lvl"/>
          <dgm:resizeHandles val="exact"/>
        </dgm:presLayoutVars>
      </dgm:prSet>
      <dgm:spPr/>
    </dgm:pt>
    <dgm:pt modelId="{E0B2343F-EA73-4F0F-B927-067322C47FF5}" type="pres">
      <dgm:prSet presAssocID="{DC2ACA10-F23F-44A4-8C26-C0BABB1B4863}" presName="composite" presStyleCnt="0"/>
      <dgm:spPr/>
    </dgm:pt>
    <dgm:pt modelId="{DB397812-C896-4B28-983B-6DB7482EFBE3}" type="pres">
      <dgm:prSet presAssocID="{DC2ACA10-F23F-44A4-8C26-C0BABB1B4863}" presName="parTx" presStyleLbl="alignNode1" presStyleIdx="0" presStyleCnt="5">
        <dgm:presLayoutVars>
          <dgm:chMax val="0"/>
          <dgm:chPref val="0"/>
        </dgm:presLayoutVars>
      </dgm:prSet>
      <dgm:spPr/>
    </dgm:pt>
    <dgm:pt modelId="{1EC557F0-DBAF-4EFC-BAF5-4634D06AE263}" type="pres">
      <dgm:prSet presAssocID="{DC2ACA10-F23F-44A4-8C26-C0BABB1B4863}" presName="desTx" presStyleLbl="alignAccFollowNode1" presStyleIdx="0" presStyleCnt="5">
        <dgm:presLayoutVars/>
      </dgm:prSet>
      <dgm:spPr/>
    </dgm:pt>
    <dgm:pt modelId="{7DF8AE07-257D-46C9-9E32-33AF8DB0C99D}" type="pres">
      <dgm:prSet presAssocID="{39587201-186B-4F24-A1DF-C401C4EA12BB}" presName="space" presStyleCnt="0"/>
      <dgm:spPr/>
    </dgm:pt>
    <dgm:pt modelId="{2D6B5A15-FCE7-404B-9A26-397CF5B335AE}" type="pres">
      <dgm:prSet presAssocID="{9BD84A4F-48E4-4C3F-BF2A-0DD5AD98ED66}" presName="composite" presStyleCnt="0"/>
      <dgm:spPr/>
    </dgm:pt>
    <dgm:pt modelId="{FDC522EF-F7F7-4AF3-98D3-DCC184797409}" type="pres">
      <dgm:prSet presAssocID="{9BD84A4F-48E4-4C3F-BF2A-0DD5AD98ED66}" presName="parTx" presStyleLbl="alignNode1" presStyleIdx="1" presStyleCnt="5">
        <dgm:presLayoutVars>
          <dgm:chMax val="0"/>
          <dgm:chPref val="0"/>
        </dgm:presLayoutVars>
      </dgm:prSet>
      <dgm:spPr/>
    </dgm:pt>
    <dgm:pt modelId="{4EB72C87-7D92-4E6D-BB36-6B9BA47639DE}" type="pres">
      <dgm:prSet presAssocID="{9BD84A4F-48E4-4C3F-BF2A-0DD5AD98ED66}" presName="desTx" presStyleLbl="alignAccFollowNode1" presStyleIdx="1" presStyleCnt="5">
        <dgm:presLayoutVars/>
      </dgm:prSet>
      <dgm:spPr/>
    </dgm:pt>
    <dgm:pt modelId="{25118EBE-2760-4F84-9259-BBC8880D1292}" type="pres">
      <dgm:prSet presAssocID="{DE4593E8-0090-4C55-841A-ED6B0D159648}" presName="space" presStyleCnt="0"/>
      <dgm:spPr/>
    </dgm:pt>
    <dgm:pt modelId="{D28CC59A-D31D-4E03-821A-73E3E5D7BDFE}" type="pres">
      <dgm:prSet presAssocID="{F5262AB0-891A-4804-8499-8EDBA49069D8}" presName="composite" presStyleCnt="0"/>
      <dgm:spPr/>
    </dgm:pt>
    <dgm:pt modelId="{C700638D-C380-4550-BD50-2F6490B09744}" type="pres">
      <dgm:prSet presAssocID="{F5262AB0-891A-4804-8499-8EDBA49069D8}" presName="parTx" presStyleLbl="alignNode1" presStyleIdx="2" presStyleCnt="5">
        <dgm:presLayoutVars>
          <dgm:chMax val="0"/>
          <dgm:chPref val="0"/>
        </dgm:presLayoutVars>
      </dgm:prSet>
      <dgm:spPr/>
    </dgm:pt>
    <dgm:pt modelId="{2B2865E4-D92F-4311-AA4B-4DCB45A8A460}" type="pres">
      <dgm:prSet presAssocID="{F5262AB0-891A-4804-8499-8EDBA49069D8}" presName="desTx" presStyleLbl="alignAccFollowNode1" presStyleIdx="2" presStyleCnt="5">
        <dgm:presLayoutVars/>
      </dgm:prSet>
      <dgm:spPr/>
    </dgm:pt>
    <dgm:pt modelId="{6AF7A815-96F0-47F9-B870-637981F06077}" type="pres">
      <dgm:prSet presAssocID="{20BD4942-2A13-49B5-9F90-47DF14CF18DA}" presName="space" presStyleCnt="0"/>
      <dgm:spPr/>
    </dgm:pt>
    <dgm:pt modelId="{AAD98628-4301-4EC0-ACAF-989D0120F5CC}" type="pres">
      <dgm:prSet presAssocID="{9DA86272-0D73-4D50-A4A8-72849AA3B198}" presName="composite" presStyleCnt="0"/>
      <dgm:spPr/>
    </dgm:pt>
    <dgm:pt modelId="{2E2B0146-DC3C-4ECF-830B-7C5B2618ECE6}" type="pres">
      <dgm:prSet presAssocID="{9DA86272-0D73-4D50-A4A8-72849AA3B198}" presName="parTx" presStyleLbl="alignNode1" presStyleIdx="3" presStyleCnt="5">
        <dgm:presLayoutVars>
          <dgm:chMax val="0"/>
          <dgm:chPref val="0"/>
        </dgm:presLayoutVars>
      </dgm:prSet>
      <dgm:spPr/>
    </dgm:pt>
    <dgm:pt modelId="{26CEE1F4-828D-4851-A4CC-B4EF607FE2DA}" type="pres">
      <dgm:prSet presAssocID="{9DA86272-0D73-4D50-A4A8-72849AA3B198}" presName="desTx" presStyleLbl="alignAccFollowNode1" presStyleIdx="3" presStyleCnt="5">
        <dgm:presLayoutVars/>
      </dgm:prSet>
      <dgm:spPr/>
    </dgm:pt>
    <dgm:pt modelId="{2338E1A7-2228-4DAB-8B31-E1BA64153676}" type="pres">
      <dgm:prSet presAssocID="{A9C384CB-EE92-4939-80C2-3A9EB3E7B609}" presName="space" presStyleCnt="0"/>
      <dgm:spPr/>
    </dgm:pt>
    <dgm:pt modelId="{821BFDCB-DF71-408F-935E-3DD932DCD73B}" type="pres">
      <dgm:prSet presAssocID="{D6E86225-29F5-4614-A493-5A40C24827C1}" presName="composite" presStyleCnt="0"/>
      <dgm:spPr/>
    </dgm:pt>
    <dgm:pt modelId="{18A70AC2-5FB5-4577-8F7B-40ED9882B498}" type="pres">
      <dgm:prSet presAssocID="{D6E86225-29F5-4614-A493-5A40C24827C1}" presName="parTx" presStyleLbl="alignNode1" presStyleIdx="4" presStyleCnt="5">
        <dgm:presLayoutVars>
          <dgm:chMax val="0"/>
          <dgm:chPref val="0"/>
        </dgm:presLayoutVars>
      </dgm:prSet>
      <dgm:spPr/>
    </dgm:pt>
    <dgm:pt modelId="{4BC52874-9C3C-471E-AAAC-B45118DA09BE}" type="pres">
      <dgm:prSet presAssocID="{D6E86225-29F5-4614-A493-5A40C24827C1}" presName="desTx" presStyleLbl="alignAccFollowNode1" presStyleIdx="4" presStyleCnt="5">
        <dgm:presLayoutVars/>
      </dgm:prSet>
      <dgm:spPr/>
    </dgm:pt>
  </dgm:ptLst>
  <dgm:cxnLst>
    <dgm:cxn modelId="{DFDFBF08-2905-4359-834B-4273FBE5E4BE}" type="presOf" srcId="{6AD1ABD5-18DF-4C62-A212-6F0E29C3D30F}" destId="{26CEE1F4-828D-4851-A4CC-B4EF607FE2DA}" srcOrd="0" destOrd="5" presId="urn:microsoft.com/office/officeart/2016/7/layout/ChevronBlockProcess"/>
    <dgm:cxn modelId="{96E3B00D-3854-4ECB-96C9-751A7FD3DA9D}" type="presOf" srcId="{8A630A0F-473D-4312-9BCF-1A3DA6D9B2FA}" destId="{4EB72C87-7D92-4E6D-BB36-6B9BA47639DE}" srcOrd="0" destOrd="2" presId="urn:microsoft.com/office/officeart/2016/7/layout/ChevronBlockProcess"/>
    <dgm:cxn modelId="{C7D2A115-AEA5-4006-8337-CEDFDE6B82C0}" type="presOf" srcId="{B2A2FE18-33A7-4AD5-AA48-2F0DF6395AF3}" destId="{1EC557F0-DBAF-4EFC-BAF5-4634D06AE263}" srcOrd="0" destOrd="0" presId="urn:microsoft.com/office/officeart/2016/7/layout/ChevronBlockProcess"/>
    <dgm:cxn modelId="{761E4D18-7C5F-4706-9B1F-7BD3B7A835E9}" srcId="{F5262AB0-891A-4804-8499-8EDBA49069D8}" destId="{FC5CD98B-277B-4268-8EB8-54047DFD5626}" srcOrd="1" destOrd="0" parTransId="{3F69FCA1-1E79-4482-B673-415DF5957EA2}" sibTransId="{F209CD2C-0CD0-429F-8B91-DDC37CC4D2EE}"/>
    <dgm:cxn modelId="{F686DC1F-994C-4151-8EF2-2312F9E64DCE}" type="presOf" srcId="{188A0FF2-B99C-43B5-8B4E-F55FF1E5FA49}" destId="{26CEE1F4-828D-4851-A4CC-B4EF607FE2DA}" srcOrd="0" destOrd="3" presId="urn:microsoft.com/office/officeart/2016/7/layout/ChevronBlockProcess"/>
    <dgm:cxn modelId="{F4BEEA27-1335-4209-8054-58372A848F88}" srcId="{9BD84A4F-48E4-4C3F-BF2A-0DD5AD98ED66}" destId="{2FBE0F09-3E0E-450D-B94D-BD1A9E99BEE4}" srcOrd="0" destOrd="0" parTransId="{101D7C9C-F8DB-4C67-822A-6617D5D3A095}" sibTransId="{75602830-88AB-479D-A1DD-6B0DB282A3CA}"/>
    <dgm:cxn modelId="{217E842A-EA6F-4ACF-B19D-D09C3A94BCC9}" srcId="{9DA86272-0D73-4D50-A4A8-72849AA3B198}" destId="{FD583012-C0BC-4674-96AC-370C4D232711}" srcOrd="1" destOrd="0" parTransId="{9A9AD72B-5F81-480F-B25F-74C1F62ABCA5}" sibTransId="{0E608000-DE7D-4A9E-A9E6-5F463213954B}"/>
    <dgm:cxn modelId="{1F54C92E-910A-4972-91EB-43DF9F464277}" srcId="{F5262AB0-891A-4804-8499-8EDBA49069D8}" destId="{08566095-B2B1-45C5-997E-5754ECFEF576}" srcOrd="0" destOrd="0" parTransId="{6EBD1D8A-47E0-492B-BFCD-2F2D3BC1DD8F}" sibTransId="{26DB5A66-D62C-4DB6-9021-E43A4D7F5D2F}"/>
    <dgm:cxn modelId="{86881C33-B44C-4FD6-B777-47EC4D17468A}" type="presOf" srcId="{F5262AB0-891A-4804-8499-8EDBA49069D8}" destId="{C700638D-C380-4550-BD50-2F6490B09744}" srcOrd="0" destOrd="0" presId="urn:microsoft.com/office/officeart/2016/7/layout/ChevronBlockProcess"/>
    <dgm:cxn modelId="{0BCD3D34-EEA2-4008-99CE-FDFD1BC494C5}" type="presOf" srcId="{BB48913D-BAAF-4945-BDFA-BA45E62202CE}" destId="{4EB72C87-7D92-4E6D-BB36-6B9BA47639DE}" srcOrd="0" destOrd="3" presId="urn:microsoft.com/office/officeart/2016/7/layout/ChevronBlockProcess"/>
    <dgm:cxn modelId="{40E3FB39-27D9-48F2-AAB2-1AA841E02C06}" srcId="{9BD84A4F-48E4-4C3F-BF2A-0DD5AD98ED66}" destId="{BB48913D-BAAF-4945-BDFA-BA45E62202CE}" srcOrd="3" destOrd="0" parTransId="{A51B5514-9C39-4E67-BD80-E59C4F1FF5A7}" sibTransId="{6DCECE43-99F3-4630-879C-CC5E8AA0BC3D}"/>
    <dgm:cxn modelId="{762E9540-44B3-4FA9-BC01-E5DB6D30461E}" srcId="{9DA86272-0D73-4D50-A4A8-72849AA3B198}" destId="{BB43F032-F714-4B75-96A7-CABA7935DE0C}" srcOrd="8" destOrd="0" parTransId="{A54ECED3-F264-4B5C-8EE5-7F49CF7DFECA}" sibTransId="{2CC7AC1D-E187-408D-A738-73A556D19C20}"/>
    <dgm:cxn modelId="{D57CA35C-419F-4BAE-BDBA-46C84B5A45F1}" srcId="{F672C81E-AE68-4DA4-BAAA-02A73F898A7F}" destId="{DC2ACA10-F23F-44A4-8C26-C0BABB1B4863}" srcOrd="0" destOrd="0" parTransId="{57ADB140-89D4-43E4-9BA5-0A0520D9A759}" sibTransId="{39587201-186B-4F24-A1DF-C401C4EA12BB}"/>
    <dgm:cxn modelId="{83B8D065-73CD-4CDF-BCCC-6D0B9886F4B0}" srcId="{9BD84A4F-48E4-4C3F-BF2A-0DD5AD98ED66}" destId="{62508AD8-19FA-4F05-848C-A98268448F97}" srcOrd="1" destOrd="0" parTransId="{70BB03B5-C3EE-4050-BA3D-195261F40CE9}" sibTransId="{9E1B6EFE-7336-45CF-AA56-4B6CBF0D9FDC}"/>
    <dgm:cxn modelId="{A6A79F66-3F4D-424A-B7D9-B77E3E1FADA4}" srcId="{DC2ACA10-F23F-44A4-8C26-C0BABB1B4863}" destId="{9AD53E0D-7402-4E92-B9F2-36BDB408C641}" srcOrd="2" destOrd="0" parTransId="{7B5A4355-687A-4B5B-8177-3560E6447DE7}" sibTransId="{83724057-31B5-4E98-8AE0-CDCCF0A740FE}"/>
    <dgm:cxn modelId="{735CF170-FAF7-4BF1-85AD-6681115DB9AC}" type="presOf" srcId="{2FBE0F09-3E0E-450D-B94D-BD1A9E99BEE4}" destId="{4EB72C87-7D92-4E6D-BB36-6B9BA47639DE}" srcOrd="0" destOrd="0" presId="urn:microsoft.com/office/officeart/2016/7/layout/ChevronBlockProcess"/>
    <dgm:cxn modelId="{C6504E53-56F1-4343-95D7-0E3834046964}" srcId="{F672C81E-AE68-4DA4-BAAA-02A73F898A7F}" destId="{D6E86225-29F5-4614-A493-5A40C24827C1}" srcOrd="4" destOrd="0" parTransId="{812AE94B-48AB-4A2A-B2C3-A0C72E496297}" sibTransId="{599CF9EE-F3DD-4EB7-A0A1-E232BB336AE0}"/>
    <dgm:cxn modelId="{0CFA2776-B090-432E-8E85-4AFFBFE520A7}" srcId="{F672C81E-AE68-4DA4-BAAA-02A73F898A7F}" destId="{F5262AB0-891A-4804-8499-8EDBA49069D8}" srcOrd="2" destOrd="0" parTransId="{6F8C8273-C620-42A4-B53B-033D78D1B8B7}" sibTransId="{20BD4942-2A13-49B5-9F90-47DF14CF18DA}"/>
    <dgm:cxn modelId="{8D4B2178-2EC7-4850-936E-B7450F28951A}" srcId="{D6E86225-29F5-4614-A493-5A40C24827C1}" destId="{FE1A6A45-819B-4BDB-B7B2-BED28A269B85}" srcOrd="0" destOrd="0" parTransId="{87824FB1-E975-4733-9EDD-AC6DC585CFD2}" sibTransId="{8A5B404B-FCBE-4D50-A5B0-3487F7B3A256}"/>
    <dgm:cxn modelId="{4DBDDC59-F7B1-45B3-86E0-E9D628D5D427}" type="presOf" srcId="{59DF153A-A76F-4B54-AAE2-7A809472FA1E}" destId="{26CEE1F4-828D-4851-A4CC-B4EF607FE2DA}" srcOrd="0" destOrd="7" presId="urn:microsoft.com/office/officeart/2016/7/layout/ChevronBlockProcess"/>
    <dgm:cxn modelId="{77D2FD7A-E6E4-4425-B2E4-B34F50898E25}" type="presOf" srcId="{DC2ACA10-F23F-44A4-8C26-C0BABB1B4863}" destId="{DB397812-C896-4B28-983B-6DB7482EFBE3}" srcOrd="0" destOrd="0" presId="urn:microsoft.com/office/officeart/2016/7/layout/ChevronBlockProcess"/>
    <dgm:cxn modelId="{AC7FA080-369F-47D8-B4E2-3612EA80F24C}" srcId="{DC2ACA10-F23F-44A4-8C26-C0BABB1B4863}" destId="{B2A2FE18-33A7-4AD5-AA48-2F0DF6395AF3}" srcOrd="0" destOrd="0" parTransId="{EE45C132-BDD8-43D7-81F1-D37ABFA1E938}" sibTransId="{C31B73F5-D88D-408C-A065-95FE6EDF056E}"/>
    <dgm:cxn modelId="{97894884-FBEA-46E0-B9DD-6CBB2EEF7473}" type="presOf" srcId="{FC5CD98B-277B-4268-8EB8-54047DFD5626}" destId="{2B2865E4-D92F-4311-AA4B-4DCB45A8A460}" srcOrd="0" destOrd="1" presId="urn:microsoft.com/office/officeart/2016/7/layout/ChevronBlockProcess"/>
    <dgm:cxn modelId="{B32AB190-49B9-47EE-99FA-99AA2C34BBF0}" type="presOf" srcId="{FD583012-C0BC-4674-96AC-370C4D232711}" destId="{26CEE1F4-828D-4851-A4CC-B4EF607FE2DA}" srcOrd="0" destOrd="1" presId="urn:microsoft.com/office/officeart/2016/7/layout/ChevronBlockProcess"/>
    <dgm:cxn modelId="{8DD99391-1CA7-4036-BDFD-5681D2E64436}" srcId="{F5262AB0-891A-4804-8499-8EDBA49069D8}" destId="{17E069E0-FDDC-456D-8086-4EBFC7358578}" srcOrd="2" destOrd="0" parTransId="{D183DD08-F1F9-4CF6-821B-33BA9A1D72A8}" sibTransId="{8E4E6350-7149-40A4-A13C-83BE264387D8}"/>
    <dgm:cxn modelId="{523D1197-74F4-4A2B-B686-29F890CCA57F}" srcId="{9DA86272-0D73-4D50-A4A8-72849AA3B198}" destId="{6AD1ABD5-18DF-4C62-A212-6F0E29C3D30F}" srcOrd="5" destOrd="0" parTransId="{C74E045A-9528-4BA7-80AF-41E154031779}" sibTransId="{165EBBBB-D810-4E52-8249-8C73DE67C70B}"/>
    <dgm:cxn modelId="{A0548D97-AB79-4B1D-8F0E-E396C83314DE}" type="presOf" srcId="{7D724F74-1696-45D0-8EE0-56174DB57363}" destId="{4EB72C87-7D92-4E6D-BB36-6B9BA47639DE}" srcOrd="0" destOrd="4" presId="urn:microsoft.com/office/officeart/2016/7/layout/ChevronBlockProcess"/>
    <dgm:cxn modelId="{F49B919A-C8B7-40E3-B56B-82168EE871EF}" type="presOf" srcId="{17E069E0-FDDC-456D-8086-4EBFC7358578}" destId="{2B2865E4-D92F-4311-AA4B-4DCB45A8A460}" srcOrd="0" destOrd="2" presId="urn:microsoft.com/office/officeart/2016/7/layout/ChevronBlockProcess"/>
    <dgm:cxn modelId="{98CB739B-FC91-4334-8F4E-D4BD8683505E}" srcId="{9DA86272-0D73-4D50-A4A8-72849AA3B198}" destId="{F69783FE-2884-48FB-BC35-7F3B6FCAAF3A}" srcOrd="2" destOrd="0" parTransId="{57013825-62F3-4A6B-89E1-9753D1AD6E10}" sibTransId="{9E529D2C-764E-4F7B-A80B-3DD04783663D}"/>
    <dgm:cxn modelId="{D85BE39D-4987-4FAC-85B7-335AE33D1852}" type="presOf" srcId="{62508AD8-19FA-4F05-848C-A98268448F97}" destId="{4EB72C87-7D92-4E6D-BB36-6B9BA47639DE}" srcOrd="0" destOrd="1" presId="urn:microsoft.com/office/officeart/2016/7/layout/ChevronBlockProcess"/>
    <dgm:cxn modelId="{A8AE49A5-F22F-448B-8D4E-2CBA730FB9CF}" srcId="{9BD84A4F-48E4-4C3F-BF2A-0DD5AD98ED66}" destId="{8A630A0F-473D-4312-9BCF-1A3DA6D9B2FA}" srcOrd="2" destOrd="0" parTransId="{EEDAB621-D5DF-40D1-BDD0-1A66D0EAFFF5}" sibTransId="{4B29F4AD-8013-4B40-8948-F4C72B9D0D01}"/>
    <dgm:cxn modelId="{995A50AA-B80E-41C3-8BBA-A4200879DD15}" type="presOf" srcId="{65981B37-F7FF-449D-BEDD-E0EFD2C9DED3}" destId="{26CEE1F4-828D-4851-A4CC-B4EF607FE2DA}" srcOrd="0" destOrd="4" presId="urn:microsoft.com/office/officeart/2016/7/layout/ChevronBlockProcess"/>
    <dgm:cxn modelId="{77ABAAAD-9DB0-4E78-873C-EE7B94B7377E}" type="presOf" srcId="{8FC42551-AC2F-4CA6-B4F5-746072A9815E}" destId="{26CEE1F4-828D-4851-A4CC-B4EF607FE2DA}" srcOrd="0" destOrd="6" presId="urn:microsoft.com/office/officeart/2016/7/layout/ChevronBlockProcess"/>
    <dgm:cxn modelId="{4DB278B4-4AFD-47C7-8263-23B9D470A8E0}" srcId="{F672C81E-AE68-4DA4-BAAA-02A73F898A7F}" destId="{9DA86272-0D73-4D50-A4A8-72849AA3B198}" srcOrd="3" destOrd="0" parTransId="{F601C8F2-6852-42E2-9CBA-808EBC035C28}" sibTransId="{A9C384CB-EE92-4939-80C2-3A9EB3E7B609}"/>
    <dgm:cxn modelId="{72C59DB4-8B4A-45E6-9494-9DEEA17D3620}" srcId="{9DA86272-0D73-4D50-A4A8-72849AA3B198}" destId="{65981B37-F7FF-449D-BEDD-E0EFD2C9DED3}" srcOrd="4" destOrd="0" parTransId="{1443B9D4-B2CF-4C15-BF58-A0D328F17528}" sibTransId="{8527D243-63CB-4197-9B26-551493012160}"/>
    <dgm:cxn modelId="{9F7D49B5-0076-4350-8E9C-602B42E143ED}" type="presOf" srcId="{F69783FE-2884-48FB-BC35-7F3B6FCAAF3A}" destId="{26CEE1F4-828D-4851-A4CC-B4EF607FE2DA}" srcOrd="0" destOrd="2" presId="urn:microsoft.com/office/officeart/2016/7/layout/ChevronBlockProcess"/>
    <dgm:cxn modelId="{136E9BB5-473D-4394-A7B0-8D7E9CA10318}" type="presOf" srcId="{37C05495-B1A1-4F7E-B8BD-460E0A27E91F}" destId="{26CEE1F4-828D-4851-A4CC-B4EF607FE2DA}" srcOrd="0" destOrd="0" presId="urn:microsoft.com/office/officeart/2016/7/layout/ChevronBlockProcess"/>
    <dgm:cxn modelId="{E58CC7BA-CA7B-4746-90F8-B72E281E2DFA}" type="presOf" srcId="{9DA86272-0D73-4D50-A4A8-72849AA3B198}" destId="{2E2B0146-DC3C-4ECF-830B-7C5B2618ECE6}" srcOrd="0" destOrd="0" presId="urn:microsoft.com/office/officeart/2016/7/layout/ChevronBlockProcess"/>
    <dgm:cxn modelId="{3AFB1BC2-3CFD-43FD-84C8-C1EE504BD452}" type="presOf" srcId="{F672C81E-AE68-4DA4-BAAA-02A73F898A7F}" destId="{6525F5A1-26E9-41F1-B8C8-21086AF4938C}" srcOrd="0" destOrd="0" presId="urn:microsoft.com/office/officeart/2016/7/layout/ChevronBlockProcess"/>
    <dgm:cxn modelId="{18512EC2-D78D-471D-B73D-8DB3E017BD73}" srcId="{9DA86272-0D73-4D50-A4A8-72849AA3B198}" destId="{59DF153A-A76F-4B54-AAE2-7A809472FA1E}" srcOrd="7" destOrd="0" parTransId="{5D3952C2-21C9-46FF-B695-BA334FD21D00}" sibTransId="{80C7B61F-6596-409A-9F7E-5AED59795EDD}"/>
    <dgm:cxn modelId="{09AA30C3-04AF-45AE-BB18-2AF5F49D599E}" type="presOf" srcId="{9BD84A4F-48E4-4C3F-BF2A-0DD5AD98ED66}" destId="{FDC522EF-F7F7-4AF3-98D3-DCC184797409}" srcOrd="0" destOrd="0" presId="urn:microsoft.com/office/officeart/2016/7/layout/ChevronBlockProcess"/>
    <dgm:cxn modelId="{6F2341C6-9AB9-4A0D-A7A1-82ADA94EBBD2}" type="presOf" srcId="{9AD53E0D-7402-4E92-B9F2-36BDB408C641}" destId="{1EC557F0-DBAF-4EFC-BAF5-4634D06AE263}" srcOrd="0" destOrd="2" presId="urn:microsoft.com/office/officeart/2016/7/layout/ChevronBlockProcess"/>
    <dgm:cxn modelId="{DE8934CD-C369-44C6-A890-B68BCC74C308}" srcId="{9DA86272-0D73-4D50-A4A8-72849AA3B198}" destId="{8FC42551-AC2F-4CA6-B4F5-746072A9815E}" srcOrd="6" destOrd="0" parTransId="{F077A9C2-1DD8-4D2A-BCF9-3CCB3CF12A8D}" sibTransId="{2207FB6F-A136-4E2F-BB61-B47829030FD5}"/>
    <dgm:cxn modelId="{085C0FCE-0FF8-4FE7-ABD7-85CA57B7C743}" srcId="{9DA86272-0D73-4D50-A4A8-72849AA3B198}" destId="{188A0FF2-B99C-43B5-8B4E-F55FF1E5FA49}" srcOrd="3" destOrd="0" parTransId="{604200C6-C651-4C95-9B59-CDE2A879DC1C}" sibTransId="{3B76CE75-F9DE-4DCB-871F-6097397E1FA3}"/>
    <dgm:cxn modelId="{493A1DD2-F138-45AB-9C34-DC436A76208E}" type="presOf" srcId="{D6E86225-29F5-4614-A493-5A40C24827C1}" destId="{18A70AC2-5FB5-4577-8F7B-40ED9882B498}" srcOrd="0" destOrd="0" presId="urn:microsoft.com/office/officeart/2016/7/layout/ChevronBlockProcess"/>
    <dgm:cxn modelId="{5C823EDB-7B25-4770-A838-E26DA3F8B209}" type="presOf" srcId="{A932EDA2-AD98-4C7C-A94F-A9EDCF53455E}" destId="{1EC557F0-DBAF-4EFC-BAF5-4634D06AE263}" srcOrd="0" destOrd="1" presId="urn:microsoft.com/office/officeart/2016/7/layout/ChevronBlockProcess"/>
    <dgm:cxn modelId="{B2B25CDC-CC8E-4EE5-80B8-C0F7A64426D6}" srcId="{9DA86272-0D73-4D50-A4A8-72849AA3B198}" destId="{37C05495-B1A1-4F7E-B8BD-460E0A27E91F}" srcOrd="0" destOrd="0" parTransId="{07569968-47EC-452F-BA23-135D6C01319C}" sibTransId="{9F056647-3188-4BD7-A83B-AF0126A9CE66}"/>
    <dgm:cxn modelId="{2FA6CBDC-F9F2-4A29-9D02-E297AAFBB14F}" type="presOf" srcId="{08566095-B2B1-45C5-997E-5754ECFEF576}" destId="{2B2865E4-D92F-4311-AA4B-4DCB45A8A460}" srcOrd="0" destOrd="0" presId="urn:microsoft.com/office/officeart/2016/7/layout/ChevronBlockProcess"/>
    <dgm:cxn modelId="{BD9DA0DD-E319-405B-86AB-A58A4D59776B}" srcId="{F672C81E-AE68-4DA4-BAAA-02A73F898A7F}" destId="{9BD84A4F-48E4-4C3F-BF2A-0DD5AD98ED66}" srcOrd="1" destOrd="0" parTransId="{843F6FC2-B0AD-493F-B919-66DA4DEB1533}" sibTransId="{DE4593E8-0090-4C55-841A-ED6B0D159648}"/>
    <dgm:cxn modelId="{EF7349E3-0B57-4F5B-812C-3D476BD9A3E1}" type="presOf" srcId="{BB43F032-F714-4B75-96A7-CABA7935DE0C}" destId="{26CEE1F4-828D-4851-A4CC-B4EF607FE2DA}" srcOrd="0" destOrd="8" presId="urn:microsoft.com/office/officeart/2016/7/layout/ChevronBlockProcess"/>
    <dgm:cxn modelId="{9A2A1DE5-F042-4526-B34F-B49FBF896413}" srcId="{DC2ACA10-F23F-44A4-8C26-C0BABB1B4863}" destId="{A932EDA2-AD98-4C7C-A94F-A9EDCF53455E}" srcOrd="1" destOrd="0" parTransId="{EC814ECE-BDFB-4E24-84AE-C8CF45DADC60}" sibTransId="{D06B25F6-36D5-4742-B0AE-27BC9489E1A5}"/>
    <dgm:cxn modelId="{B9D402F1-CF0B-47F2-88A0-D33F6721862C}" type="presOf" srcId="{FE1A6A45-819B-4BDB-B7B2-BED28A269B85}" destId="{4BC52874-9C3C-471E-AAAC-B45118DA09BE}" srcOrd="0" destOrd="0" presId="urn:microsoft.com/office/officeart/2016/7/layout/ChevronBlockProcess"/>
    <dgm:cxn modelId="{93815AFA-34B6-4AF4-959C-90DB93481E7B}" srcId="{9BD84A4F-48E4-4C3F-BF2A-0DD5AD98ED66}" destId="{7D724F74-1696-45D0-8EE0-56174DB57363}" srcOrd="4" destOrd="0" parTransId="{6C2EB0F9-7FF1-4678-9488-3BE18DA6BA44}" sibTransId="{45F504D1-887F-45D0-A754-6D6BC0946E1D}"/>
    <dgm:cxn modelId="{B968F9E6-EB92-468E-8CB9-8F74F18970BA}" type="presParOf" srcId="{6525F5A1-26E9-41F1-B8C8-21086AF4938C}" destId="{E0B2343F-EA73-4F0F-B927-067322C47FF5}" srcOrd="0" destOrd="0" presId="urn:microsoft.com/office/officeart/2016/7/layout/ChevronBlockProcess"/>
    <dgm:cxn modelId="{89649BCF-FF20-4A33-9E44-6C319B5AAF5D}" type="presParOf" srcId="{E0B2343F-EA73-4F0F-B927-067322C47FF5}" destId="{DB397812-C896-4B28-983B-6DB7482EFBE3}" srcOrd="0" destOrd="0" presId="urn:microsoft.com/office/officeart/2016/7/layout/ChevronBlockProcess"/>
    <dgm:cxn modelId="{1870B1A5-63B6-49F5-8A79-2CA1771C14A1}" type="presParOf" srcId="{E0B2343F-EA73-4F0F-B927-067322C47FF5}" destId="{1EC557F0-DBAF-4EFC-BAF5-4634D06AE263}" srcOrd="1" destOrd="0" presId="urn:microsoft.com/office/officeart/2016/7/layout/ChevronBlockProcess"/>
    <dgm:cxn modelId="{0DF36E62-AC09-4111-B170-650E0E821F58}" type="presParOf" srcId="{6525F5A1-26E9-41F1-B8C8-21086AF4938C}" destId="{7DF8AE07-257D-46C9-9E32-33AF8DB0C99D}" srcOrd="1" destOrd="0" presId="urn:microsoft.com/office/officeart/2016/7/layout/ChevronBlockProcess"/>
    <dgm:cxn modelId="{8CBC000A-D9AE-4DD1-A4E8-1BEB6D1544F0}" type="presParOf" srcId="{6525F5A1-26E9-41F1-B8C8-21086AF4938C}" destId="{2D6B5A15-FCE7-404B-9A26-397CF5B335AE}" srcOrd="2" destOrd="0" presId="urn:microsoft.com/office/officeart/2016/7/layout/ChevronBlockProcess"/>
    <dgm:cxn modelId="{BF212B90-F3DB-46FD-9006-46E0E24B02FC}" type="presParOf" srcId="{2D6B5A15-FCE7-404B-9A26-397CF5B335AE}" destId="{FDC522EF-F7F7-4AF3-98D3-DCC184797409}" srcOrd="0" destOrd="0" presId="urn:microsoft.com/office/officeart/2016/7/layout/ChevronBlockProcess"/>
    <dgm:cxn modelId="{6C9C5111-B300-4D74-B26D-F663AB3B4E49}" type="presParOf" srcId="{2D6B5A15-FCE7-404B-9A26-397CF5B335AE}" destId="{4EB72C87-7D92-4E6D-BB36-6B9BA47639DE}" srcOrd="1" destOrd="0" presId="urn:microsoft.com/office/officeart/2016/7/layout/ChevronBlockProcess"/>
    <dgm:cxn modelId="{406AADD5-AE68-40C5-B19E-DFB1C772EFB8}" type="presParOf" srcId="{6525F5A1-26E9-41F1-B8C8-21086AF4938C}" destId="{25118EBE-2760-4F84-9259-BBC8880D1292}" srcOrd="3" destOrd="0" presId="urn:microsoft.com/office/officeart/2016/7/layout/ChevronBlockProcess"/>
    <dgm:cxn modelId="{3197F6E0-B790-4F71-88B2-6CEE9AFF79CD}" type="presParOf" srcId="{6525F5A1-26E9-41F1-B8C8-21086AF4938C}" destId="{D28CC59A-D31D-4E03-821A-73E3E5D7BDFE}" srcOrd="4" destOrd="0" presId="urn:microsoft.com/office/officeart/2016/7/layout/ChevronBlockProcess"/>
    <dgm:cxn modelId="{57B36BB1-BE92-487B-B513-FCC1618CD90D}" type="presParOf" srcId="{D28CC59A-D31D-4E03-821A-73E3E5D7BDFE}" destId="{C700638D-C380-4550-BD50-2F6490B09744}" srcOrd="0" destOrd="0" presId="urn:microsoft.com/office/officeart/2016/7/layout/ChevronBlockProcess"/>
    <dgm:cxn modelId="{3098F8F8-FAC2-4001-B7E9-F9938146AF06}" type="presParOf" srcId="{D28CC59A-D31D-4E03-821A-73E3E5D7BDFE}" destId="{2B2865E4-D92F-4311-AA4B-4DCB45A8A460}" srcOrd="1" destOrd="0" presId="urn:microsoft.com/office/officeart/2016/7/layout/ChevronBlockProcess"/>
    <dgm:cxn modelId="{298503A7-AB88-49D8-980D-C5A21CC58FA0}" type="presParOf" srcId="{6525F5A1-26E9-41F1-B8C8-21086AF4938C}" destId="{6AF7A815-96F0-47F9-B870-637981F06077}" srcOrd="5" destOrd="0" presId="urn:microsoft.com/office/officeart/2016/7/layout/ChevronBlockProcess"/>
    <dgm:cxn modelId="{ACE13EDC-DAB1-41C2-BC96-3D8AD33BE9AA}" type="presParOf" srcId="{6525F5A1-26E9-41F1-B8C8-21086AF4938C}" destId="{AAD98628-4301-4EC0-ACAF-989D0120F5CC}" srcOrd="6" destOrd="0" presId="urn:microsoft.com/office/officeart/2016/7/layout/ChevronBlockProcess"/>
    <dgm:cxn modelId="{8A8D3EB7-4844-4A9F-B71B-F3F729DBD553}" type="presParOf" srcId="{AAD98628-4301-4EC0-ACAF-989D0120F5CC}" destId="{2E2B0146-DC3C-4ECF-830B-7C5B2618ECE6}" srcOrd="0" destOrd="0" presId="urn:microsoft.com/office/officeart/2016/7/layout/ChevronBlockProcess"/>
    <dgm:cxn modelId="{CE7B179D-F0A5-470D-9A12-BAD5F40706FA}" type="presParOf" srcId="{AAD98628-4301-4EC0-ACAF-989D0120F5CC}" destId="{26CEE1F4-828D-4851-A4CC-B4EF607FE2DA}" srcOrd="1" destOrd="0" presId="urn:microsoft.com/office/officeart/2016/7/layout/ChevronBlockProcess"/>
    <dgm:cxn modelId="{7780CB27-3842-4E95-80A6-7737C07AE5EE}" type="presParOf" srcId="{6525F5A1-26E9-41F1-B8C8-21086AF4938C}" destId="{2338E1A7-2228-4DAB-8B31-E1BA64153676}" srcOrd="7" destOrd="0" presId="urn:microsoft.com/office/officeart/2016/7/layout/ChevronBlockProcess"/>
    <dgm:cxn modelId="{A8ACB819-E1D2-425B-A5E3-C8FB2231A09B}" type="presParOf" srcId="{6525F5A1-26E9-41F1-B8C8-21086AF4938C}" destId="{821BFDCB-DF71-408F-935E-3DD932DCD73B}" srcOrd="8" destOrd="0" presId="urn:microsoft.com/office/officeart/2016/7/layout/ChevronBlockProcess"/>
    <dgm:cxn modelId="{CA7C2159-42F6-4873-93FB-458A519ED856}" type="presParOf" srcId="{821BFDCB-DF71-408F-935E-3DD932DCD73B}" destId="{18A70AC2-5FB5-4577-8F7B-40ED9882B498}" srcOrd="0" destOrd="0" presId="urn:microsoft.com/office/officeart/2016/7/layout/ChevronBlockProcess"/>
    <dgm:cxn modelId="{A116A0CA-DEFF-4DC7-BA3C-619F9F07E560}" type="presParOf" srcId="{821BFDCB-DF71-408F-935E-3DD932DCD73B}" destId="{4BC52874-9C3C-471E-AAAC-B45118DA09BE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0794-9FD9-4B9D-B78E-9C76E1542B94}">
      <dsp:nvSpPr>
        <dsp:cNvPr id="0" name=""/>
        <dsp:cNvSpPr/>
      </dsp:nvSpPr>
      <dsp:spPr>
        <a:xfrm>
          <a:off x="2369468" y="1328717"/>
          <a:ext cx="1688857" cy="146092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Selenium</a:t>
          </a:r>
        </a:p>
      </dsp:txBody>
      <dsp:txXfrm>
        <a:off x="2649335" y="1570813"/>
        <a:ext cx="1129123" cy="976737"/>
      </dsp:txXfrm>
    </dsp:sp>
    <dsp:sp modelId="{0AB0B56C-30DE-4D40-9366-C7963361CE2A}">
      <dsp:nvSpPr>
        <dsp:cNvPr id="0" name=""/>
        <dsp:cNvSpPr/>
      </dsp:nvSpPr>
      <dsp:spPr>
        <a:xfrm>
          <a:off x="3427018" y="629760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519DE-4E9A-4A0D-A739-A2882B568BE8}">
      <dsp:nvSpPr>
        <dsp:cNvPr id="0" name=""/>
        <dsp:cNvSpPr/>
      </dsp:nvSpPr>
      <dsp:spPr>
        <a:xfrm>
          <a:off x="2525037" y="0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Web-based Automation Testing</a:t>
          </a:r>
        </a:p>
      </dsp:txBody>
      <dsp:txXfrm>
        <a:off x="2754396" y="198423"/>
        <a:ext cx="925288" cy="800482"/>
      </dsp:txXfrm>
    </dsp:sp>
    <dsp:sp modelId="{DC225B64-13A5-4765-9811-071B824931FE}">
      <dsp:nvSpPr>
        <dsp:cNvPr id="0" name=""/>
        <dsp:cNvSpPr/>
      </dsp:nvSpPr>
      <dsp:spPr>
        <a:xfrm>
          <a:off x="4170680" y="1656159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69CFE-DBE3-4D73-A129-34A4F227C93D}">
      <dsp:nvSpPr>
        <dsp:cNvPr id="0" name=""/>
        <dsp:cNvSpPr/>
      </dsp:nvSpPr>
      <dsp:spPr>
        <a:xfrm>
          <a:off x="3794331" y="736437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2746980"/>
            <a:satOff val="9136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Source</a:t>
          </a:r>
        </a:p>
      </dsp:txBody>
      <dsp:txXfrm>
        <a:off x="4023690" y="934860"/>
        <a:ext cx="925288" cy="800482"/>
      </dsp:txXfrm>
    </dsp:sp>
    <dsp:sp modelId="{1839F76D-7527-4AAF-8CD5-33988FB180DB}">
      <dsp:nvSpPr>
        <dsp:cNvPr id="0" name=""/>
        <dsp:cNvSpPr/>
      </dsp:nvSpPr>
      <dsp:spPr>
        <a:xfrm>
          <a:off x="3654084" y="2814771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CF054-84D7-470D-AD1F-AA6F1AD73C77}">
      <dsp:nvSpPr>
        <dsp:cNvPr id="0" name=""/>
        <dsp:cNvSpPr/>
      </dsp:nvSpPr>
      <dsp:spPr>
        <a:xfrm>
          <a:off x="3794331" y="2184186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5493959"/>
            <a:satOff val="18272"/>
            <a:lumOff val="7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frameworks</a:t>
          </a:r>
        </a:p>
      </dsp:txBody>
      <dsp:txXfrm>
        <a:off x="4023690" y="2382609"/>
        <a:ext cx="925288" cy="800482"/>
      </dsp:txXfrm>
    </dsp:sp>
    <dsp:sp modelId="{0203659D-A020-4A7F-88C3-1B3388167D91}">
      <dsp:nvSpPr>
        <dsp:cNvPr id="0" name=""/>
        <dsp:cNvSpPr/>
      </dsp:nvSpPr>
      <dsp:spPr>
        <a:xfrm>
          <a:off x="2372611" y="2935039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608C3-5069-4354-AE9C-88F805A04CE1}">
      <dsp:nvSpPr>
        <dsp:cNvPr id="0" name=""/>
        <dsp:cNvSpPr/>
      </dsp:nvSpPr>
      <dsp:spPr>
        <a:xfrm>
          <a:off x="2525037" y="2921447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8240939"/>
            <a:satOff val="27407"/>
            <a:lumOff val="10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program languages</a:t>
          </a:r>
        </a:p>
      </dsp:txBody>
      <dsp:txXfrm>
        <a:off x="2754396" y="3119870"/>
        <a:ext cx="925288" cy="800482"/>
      </dsp:txXfrm>
    </dsp:sp>
    <dsp:sp modelId="{2B333928-E76D-4462-B67E-925E88636397}">
      <dsp:nvSpPr>
        <dsp:cNvPr id="0" name=""/>
        <dsp:cNvSpPr/>
      </dsp:nvSpPr>
      <dsp:spPr>
        <a:xfrm>
          <a:off x="1616770" y="1909052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CA517-747B-4D3D-BD41-B1D728AF2FC6}">
      <dsp:nvSpPr>
        <dsp:cNvPr id="0" name=""/>
        <dsp:cNvSpPr/>
      </dsp:nvSpPr>
      <dsp:spPr>
        <a:xfrm>
          <a:off x="1249849" y="2185010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0987918"/>
            <a:satOff val="36543"/>
            <a:lumOff val="14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browsers</a:t>
          </a:r>
        </a:p>
      </dsp:txBody>
      <dsp:txXfrm>
        <a:off x="1479208" y="2383433"/>
        <a:ext cx="925288" cy="800482"/>
      </dsp:txXfrm>
    </dsp:sp>
    <dsp:sp modelId="{821E7FB1-8B89-4004-ADD7-AE9CF1899FED}">
      <dsp:nvSpPr>
        <dsp:cNvPr id="0" name=""/>
        <dsp:cNvSpPr/>
      </dsp:nvSpPr>
      <dsp:spPr>
        <a:xfrm>
          <a:off x="1249849" y="734789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OS</a:t>
          </a:r>
        </a:p>
      </dsp:txBody>
      <dsp:txXfrm>
        <a:off x="1479208" y="933212"/>
        <a:ext cx="925288" cy="800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BB9A1-E98D-405C-A1D2-F21E40014DB7}">
      <dsp:nvSpPr>
        <dsp:cNvPr id="0" name=""/>
        <dsp:cNvSpPr/>
      </dsp:nvSpPr>
      <dsp:spPr>
        <a:xfrm>
          <a:off x="0" y="252572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0DA2A-6065-4C80-AEAC-690DD2A972B3}">
      <dsp:nvSpPr>
        <dsp:cNvPr id="0" name=""/>
        <dsp:cNvSpPr/>
      </dsp:nvSpPr>
      <dsp:spPr>
        <a:xfrm>
          <a:off x="502920" y="31172"/>
          <a:ext cx="704088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Under Test </a:t>
          </a:r>
        </a:p>
      </dsp:txBody>
      <dsp:txXfrm>
        <a:off x="524536" y="52788"/>
        <a:ext cx="6997648" cy="399568"/>
      </dsp:txXfrm>
    </dsp:sp>
    <dsp:sp modelId="{40944FCB-8C9E-4486-9CD7-BAA68903A667}">
      <dsp:nvSpPr>
        <dsp:cNvPr id="0" name=""/>
        <dsp:cNvSpPr/>
      </dsp:nvSpPr>
      <dsp:spPr>
        <a:xfrm>
          <a:off x="0" y="932973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746980"/>
              <a:satOff val="9136"/>
              <a:lumOff val="3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6DA7B-EE75-469E-916B-FC427E95455B}">
      <dsp:nvSpPr>
        <dsp:cNvPr id="0" name=""/>
        <dsp:cNvSpPr/>
      </dsp:nvSpPr>
      <dsp:spPr>
        <a:xfrm>
          <a:off x="502920" y="711573"/>
          <a:ext cx="7040880" cy="442800"/>
        </a:xfrm>
        <a:prstGeom prst="roundRect">
          <a:avLst/>
        </a:prstGeom>
        <a:solidFill>
          <a:schemeClr val="accent4">
            <a:hueOff val="-2746980"/>
            <a:satOff val="9136"/>
            <a:lumOff val="3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Platform</a:t>
          </a:r>
        </a:p>
      </dsp:txBody>
      <dsp:txXfrm>
        <a:off x="524536" y="733189"/>
        <a:ext cx="6997648" cy="399568"/>
      </dsp:txXfrm>
    </dsp:sp>
    <dsp:sp modelId="{062618C5-6BA2-4B0D-8404-984A2B6FB0FF}">
      <dsp:nvSpPr>
        <dsp:cNvPr id="0" name=""/>
        <dsp:cNvSpPr/>
      </dsp:nvSpPr>
      <dsp:spPr>
        <a:xfrm>
          <a:off x="0" y="1613373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493959"/>
              <a:satOff val="18272"/>
              <a:lumOff val="7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0BDDF-1223-4B57-8C11-526A464B66CC}">
      <dsp:nvSpPr>
        <dsp:cNvPr id="0" name=""/>
        <dsp:cNvSpPr/>
      </dsp:nvSpPr>
      <dsp:spPr>
        <a:xfrm>
          <a:off x="502920" y="1391973"/>
          <a:ext cx="7040880" cy="442800"/>
        </a:xfrm>
        <a:prstGeom prst="roundRect">
          <a:avLst/>
        </a:prstGeom>
        <a:solidFill>
          <a:schemeClr val="accent4">
            <a:hueOff val="-5493959"/>
            <a:satOff val="18272"/>
            <a:lumOff val="7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Browsers</a:t>
          </a:r>
        </a:p>
      </dsp:txBody>
      <dsp:txXfrm>
        <a:off x="524536" y="1413589"/>
        <a:ext cx="6997648" cy="399568"/>
      </dsp:txXfrm>
    </dsp:sp>
    <dsp:sp modelId="{0EB58C35-1BAF-4291-9CB8-E36835F25D6F}">
      <dsp:nvSpPr>
        <dsp:cNvPr id="0" name=""/>
        <dsp:cNvSpPr/>
      </dsp:nvSpPr>
      <dsp:spPr>
        <a:xfrm>
          <a:off x="0" y="2293773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8240939"/>
              <a:satOff val="27407"/>
              <a:lumOff val="10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43E39-8D24-4192-AAA4-2E0327870C1B}">
      <dsp:nvSpPr>
        <dsp:cNvPr id="0" name=""/>
        <dsp:cNvSpPr/>
      </dsp:nvSpPr>
      <dsp:spPr>
        <a:xfrm>
          <a:off x="502920" y="2072373"/>
          <a:ext cx="7040880" cy="442800"/>
        </a:xfrm>
        <a:prstGeom prst="roundRect">
          <a:avLst/>
        </a:prstGeom>
        <a:solidFill>
          <a:schemeClr val="accent4">
            <a:hueOff val="-8240939"/>
            <a:satOff val="27407"/>
            <a:lumOff val="10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Tools &amp; Configuration</a:t>
          </a:r>
        </a:p>
      </dsp:txBody>
      <dsp:txXfrm>
        <a:off x="524536" y="2093989"/>
        <a:ext cx="6997648" cy="399568"/>
      </dsp:txXfrm>
    </dsp:sp>
    <dsp:sp modelId="{9CC42ED3-4074-47DE-963A-76A881A113D1}">
      <dsp:nvSpPr>
        <dsp:cNvPr id="0" name=""/>
        <dsp:cNvSpPr/>
      </dsp:nvSpPr>
      <dsp:spPr>
        <a:xfrm>
          <a:off x="0" y="2974173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0987918"/>
              <a:satOff val="36543"/>
              <a:lumOff val="14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ECE88-BAAF-4315-93E9-78F3E933B05C}">
      <dsp:nvSpPr>
        <dsp:cNvPr id="0" name=""/>
        <dsp:cNvSpPr/>
      </dsp:nvSpPr>
      <dsp:spPr>
        <a:xfrm>
          <a:off x="502920" y="2752773"/>
          <a:ext cx="7040880" cy="442800"/>
        </a:xfrm>
        <a:prstGeom prst="roundRect">
          <a:avLst/>
        </a:prstGeom>
        <a:solidFill>
          <a:schemeClr val="accent4">
            <a:hueOff val="-10987918"/>
            <a:satOff val="36543"/>
            <a:lumOff val="14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Base</a:t>
          </a:r>
        </a:p>
      </dsp:txBody>
      <dsp:txXfrm>
        <a:off x="524536" y="2774389"/>
        <a:ext cx="6997648" cy="399568"/>
      </dsp:txXfrm>
    </dsp:sp>
    <dsp:sp modelId="{AF37349D-81EC-4905-BE88-8A8389A92F23}">
      <dsp:nvSpPr>
        <dsp:cNvPr id="0" name=""/>
        <dsp:cNvSpPr/>
      </dsp:nvSpPr>
      <dsp:spPr>
        <a:xfrm>
          <a:off x="0" y="3654573"/>
          <a:ext cx="1005839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47517-5CE3-49D9-91F1-3A3944E19A80}">
      <dsp:nvSpPr>
        <dsp:cNvPr id="0" name=""/>
        <dsp:cNvSpPr/>
      </dsp:nvSpPr>
      <dsp:spPr>
        <a:xfrm>
          <a:off x="502920" y="3433173"/>
          <a:ext cx="7040880" cy="442800"/>
        </a:xfrm>
        <a:prstGeom prst="roundRect">
          <a:avLst/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Continuous Integration</a:t>
          </a:r>
        </a:p>
      </dsp:txBody>
      <dsp:txXfrm>
        <a:off x="524536" y="3454789"/>
        <a:ext cx="6997648" cy="3995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3DFBD-F841-4056-934E-EB67AC9ADBA4}">
      <dsp:nvSpPr>
        <dsp:cNvPr id="0" name=""/>
        <dsp:cNvSpPr/>
      </dsp:nvSpPr>
      <dsp:spPr>
        <a:xfrm>
          <a:off x="0" y="26205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2F6D-7E1C-41DD-AE32-43D6C41598C6}">
      <dsp:nvSpPr>
        <dsp:cNvPr id="0" name=""/>
        <dsp:cNvSpPr/>
      </dsp:nvSpPr>
      <dsp:spPr>
        <a:xfrm>
          <a:off x="502920" y="11139"/>
          <a:ext cx="704088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Process check and control procedures</a:t>
          </a:r>
        </a:p>
      </dsp:txBody>
      <dsp:txXfrm>
        <a:off x="527418" y="35637"/>
        <a:ext cx="6991884" cy="452844"/>
      </dsp:txXfrm>
    </dsp:sp>
    <dsp:sp modelId="{2693DD60-F4BA-4C74-BA0C-BD67BFBFCBB6}">
      <dsp:nvSpPr>
        <dsp:cNvPr id="0" name=""/>
        <dsp:cNvSpPr/>
      </dsp:nvSpPr>
      <dsp:spPr>
        <a:xfrm>
          <a:off x="0" y="1033179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3433724"/>
              <a:satOff val="11420"/>
              <a:lumOff val="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96FCB-274B-4FC3-81B5-65240B445716}">
      <dsp:nvSpPr>
        <dsp:cNvPr id="0" name=""/>
        <dsp:cNvSpPr/>
      </dsp:nvSpPr>
      <dsp:spPr>
        <a:xfrm>
          <a:off x="502920" y="782259"/>
          <a:ext cx="7040880" cy="501840"/>
        </a:xfrm>
        <a:prstGeom prst="roundRect">
          <a:avLst/>
        </a:prstGeom>
        <a:solidFill>
          <a:schemeClr val="accent4">
            <a:hueOff val="-3433724"/>
            <a:satOff val="11420"/>
            <a:lumOff val="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Execution</a:t>
          </a:r>
        </a:p>
      </dsp:txBody>
      <dsp:txXfrm>
        <a:off x="527418" y="806757"/>
        <a:ext cx="6991884" cy="452844"/>
      </dsp:txXfrm>
    </dsp:sp>
    <dsp:sp modelId="{DFEB3269-E990-478A-95D5-FEBC966AF9E0}">
      <dsp:nvSpPr>
        <dsp:cNvPr id="0" name=""/>
        <dsp:cNvSpPr/>
      </dsp:nvSpPr>
      <dsp:spPr>
        <a:xfrm>
          <a:off x="0" y="180430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6867449"/>
              <a:satOff val="22839"/>
              <a:lumOff val="9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E928-DD3D-41B9-A8BF-A379C64FE506}">
      <dsp:nvSpPr>
        <dsp:cNvPr id="0" name=""/>
        <dsp:cNvSpPr/>
      </dsp:nvSpPr>
      <dsp:spPr>
        <a:xfrm>
          <a:off x="502920" y="1553379"/>
          <a:ext cx="7040880" cy="501840"/>
        </a:xfrm>
        <a:prstGeom prst="roundRect">
          <a:avLst/>
        </a:prstGeom>
        <a:solidFill>
          <a:schemeClr val="accent4">
            <a:hueOff val="-6867449"/>
            <a:satOff val="22839"/>
            <a:lumOff val="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Defect management</a:t>
          </a:r>
        </a:p>
      </dsp:txBody>
      <dsp:txXfrm>
        <a:off x="527418" y="1577877"/>
        <a:ext cx="6991884" cy="452844"/>
      </dsp:txXfrm>
    </dsp:sp>
    <dsp:sp modelId="{BBB812CC-2AD9-4084-A88B-2B733EF1E139}">
      <dsp:nvSpPr>
        <dsp:cNvPr id="0" name=""/>
        <dsp:cNvSpPr/>
      </dsp:nvSpPr>
      <dsp:spPr>
        <a:xfrm>
          <a:off x="0" y="257542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0301173"/>
              <a:satOff val="34259"/>
              <a:lumOff val="13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4A6EC-BCE8-4380-AB9A-9F0436302633}">
      <dsp:nvSpPr>
        <dsp:cNvPr id="0" name=""/>
        <dsp:cNvSpPr/>
      </dsp:nvSpPr>
      <dsp:spPr>
        <a:xfrm>
          <a:off x="502920" y="2324500"/>
          <a:ext cx="7040880" cy="501840"/>
        </a:xfrm>
        <a:prstGeom prst="roundRect">
          <a:avLst/>
        </a:prstGeom>
        <a:solidFill>
          <a:schemeClr val="accent4">
            <a:hueOff val="-10301173"/>
            <a:satOff val="34259"/>
            <a:lumOff val="13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Risk management</a:t>
          </a:r>
        </a:p>
      </dsp:txBody>
      <dsp:txXfrm>
        <a:off x="527418" y="2348998"/>
        <a:ext cx="6991884" cy="452844"/>
      </dsp:txXfrm>
    </dsp:sp>
    <dsp:sp modelId="{411435FE-AC80-430A-B12C-56B9626A1823}">
      <dsp:nvSpPr>
        <dsp:cNvPr id="0" name=""/>
        <dsp:cNvSpPr/>
      </dsp:nvSpPr>
      <dsp:spPr>
        <a:xfrm>
          <a:off x="0" y="3346540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CCBE9-2E4F-41F1-BC74-D2816DB7E087}">
      <dsp:nvSpPr>
        <dsp:cNvPr id="0" name=""/>
        <dsp:cNvSpPr/>
      </dsp:nvSpPr>
      <dsp:spPr>
        <a:xfrm>
          <a:off x="502920" y="3095620"/>
          <a:ext cx="7040880" cy="501840"/>
        </a:xfrm>
        <a:prstGeom prst="roundRect">
          <a:avLst/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Knowledge management</a:t>
          </a:r>
        </a:p>
      </dsp:txBody>
      <dsp:txXfrm>
        <a:off x="527418" y="3120118"/>
        <a:ext cx="6991884" cy="4528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B4DCC-3C63-46E4-A101-1D0D98100FE5}">
      <dsp:nvSpPr>
        <dsp:cNvPr id="0" name=""/>
        <dsp:cNvSpPr/>
      </dsp:nvSpPr>
      <dsp:spPr>
        <a:xfrm>
          <a:off x="0" y="26983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FB6B1-21BA-4ABE-9523-D866CE7E0719}">
      <dsp:nvSpPr>
        <dsp:cNvPr id="0" name=""/>
        <dsp:cNvSpPr/>
      </dsp:nvSpPr>
      <dsp:spPr>
        <a:xfrm>
          <a:off x="502920" y="107477"/>
          <a:ext cx="7040880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plan</a:t>
          </a:r>
        </a:p>
      </dsp:txBody>
      <dsp:txXfrm>
        <a:off x="518772" y="123329"/>
        <a:ext cx="7009176" cy="293016"/>
      </dsp:txXfrm>
    </dsp:sp>
    <dsp:sp modelId="{0FABBD8C-3EE2-4109-8AA9-B2A95E965B08}">
      <dsp:nvSpPr>
        <dsp:cNvPr id="0" name=""/>
        <dsp:cNvSpPr/>
      </dsp:nvSpPr>
      <dsp:spPr>
        <a:xfrm>
          <a:off x="0" y="76879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962128"/>
              <a:satOff val="6526"/>
              <a:lumOff val="26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7AB12-0665-4275-BADC-7E4EC70BDBB2}">
      <dsp:nvSpPr>
        <dsp:cNvPr id="0" name=""/>
        <dsp:cNvSpPr/>
      </dsp:nvSpPr>
      <dsp:spPr>
        <a:xfrm>
          <a:off x="502920" y="606437"/>
          <a:ext cx="7040880" cy="324720"/>
        </a:xfrm>
        <a:prstGeom prst="roundRect">
          <a:avLst/>
        </a:prstGeom>
        <a:solidFill>
          <a:schemeClr val="accent4">
            <a:hueOff val="-1962128"/>
            <a:satOff val="6526"/>
            <a:lumOff val="26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Strategy</a:t>
          </a:r>
        </a:p>
      </dsp:txBody>
      <dsp:txXfrm>
        <a:off x="518772" y="622289"/>
        <a:ext cx="7009176" cy="293016"/>
      </dsp:txXfrm>
    </dsp:sp>
    <dsp:sp modelId="{E5696036-74C7-4F1E-A941-2212689D546C}">
      <dsp:nvSpPr>
        <dsp:cNvPr id="0" name=""/>
        <dsp:cNvSpPr/>
      </dsp:nvSpPr>
      <dsp:spPr>
        <a:xfrm>
          <a:off x="0" y="126775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3924257"/>
              <a:satOff val="13051"/>
              <a:lumOff val="52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9A4FD-EA4E-4E9D-8B2E-E2EC9F9BF422}">
      <dsp:nvSpPr>
        <dsp:cNvPr id="0" name=""/>
        <dsp:cNvSpPr/>
      </dsp:nvSpPr>
      <dsp:spPr>
        <a:xfrm>
          <a:off x="502920" y="1105397"/>
          <a:ext cx="7040880" cy="324720"/>
        </a:xfrm>
        <a:prstGeom prst="roundRect">
          <a:avLst/>
        </a:prstGeom>
        <a:solidFill>
          <a:schemeClr val="accent4">
            <a:hueOff val="-3924257"/>
            <a:satOff val="13051"/>
            <a:lumOff val="52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Traceability matrix</a:t>
          </a:r>
        </a:p>
      </dsp:txBody>
      <dsp:txXfrm>
        <a:off x="518772" y="1121249"/>
        <a:ext cx="7009176" cy="293016"/>
      </dsp:txXfrm>
    </dsp:sp>
    <dsp:sp modelId="{6DC1FA77-C4FC-44D1-866A-6A904575D65C}">
      <dsp:nvSpPr>
        <dsp:cNvPr id="0" name=""/>
        <dsp:cNvSpPr/>
      </dsp:nvSpPr>
      <dsp:spPr>
        <a:xfrm>
          <a:off x="0" y="176671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86385"/>
              <a:satOff val="19577"/>
              <a:lumOff val="78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F2C21-46EB-4EA7-986D-2583368E8C40}">
      <dsp:nvSpPr>
        <dsp:cNvPr id="0" name=""/>
        <dsp:cNvSpPr/>
      </dsp:nvSpPr>
      <dsp:spPr>
        <a:xfrm>
          <a:off x="502920" y="1604357"/>
          <a:ext cx="7040880" cy="324720"/>
        </a:xfrm>
        <a:prstGeom prst="roundRect">
          <a:avLst/>
        </a:prstGeom>
        <a:solidFill>
          <a:schemeClr val="accent4">
            <a:hueOff val="-5886385"/>
            <a:satOff val="19577"/>
            <a:lumOff val="78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case</a:t>
          </a:r>
        </a:p>
      </dsp:txBody>
      <dsp:txXfrm>
        <a:off x="518772" y="1620209"/>
        <a:ext cx="7009176" cy="293016"/>
      </dsp:txXfrm>
    </dsp:sp>
    <dsp:sp modelId="{4D073EED-5123-4A00-860E-91C6B8E28A07}">
      <dsp:nvSpPr>
        <dsp:cNvPr id="0" name=""/>
        <dsp:cNvSpPr/>
      </dsp:nvSpPr>
      <dsp:spPr>
        <a:xfrm>
          <a:off x="0" y="226567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7848514"/>
              <a:satOff val="26102"/>
              <a:lumOff val="104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FE692-2DDC-4512-85A2-587A20716FFB}">
      <dsp:nvSpPr>
        <dsp:cNvPr id="0" name=""/>
        <dsp:cNvSpPr/>
      </dsp:nvSpPr>
      <dsp:spPr>
        <a:xfrm>
          <a:off x="502920" y="2103317"/>
          <a:ext cx="7040880" cy="324720"/>
        </a:xfrm>
        <a:prstGeom prst="roundRect">
          <a:avLst/>
        </a:prstGeom>
        <a:solidFill>
          <a:schemeClr val="accent4">
            <a:hueOff val="-7848514"/>
            <a:satOff val="26102"/>
            <a:lumOff val="104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script</a:t>
          </a:r>
        </a:p>
      </dsp:txBody>
      <dsp:txXfrm>
        <a:off x="518772" y="2119169"/>
        <a:ext cx="7009176" cy="293016"/>
      </dsp:txXfrm>
    </dsp:sp>
    <dsp:sp modelId="{160AFEEE-95AA-4168-B70E-F270D19E30C5}">
      <dsp:nvSpPr>
        <dsp:cNvPr id="0" name=""/>
        <dsp:cNvSpPr/>
      </dsp:nvSpPr>
      <dsp:spPr>
        <a:xfrm>
          <a:off x="0" y="276463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9810642"/>
              <a:satOff val="32628"/>
              <a:lumOff val="130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FE87A-92BC-40C5-8182-3C4E779D837C}">
      <dsp:nvSpPr>
        <dsp:cNvPr id="0" name=""/>
        <dsp:cNvSpPr/>
      </dsp:nvSpPr>
      <dsp:spPr>
        <a:xfrm>
          <a:off x="502920" y="2602277"/>
          <a:ext cx="7040880" cy="324720"/>
        </a:xfrm>
        <a:prstGeom prst="roundRect">
          <a:avLst/>
        </a:prstGeom>
        <a:solidFill>
          <a:schemeClr val="accent4">
            <a:hueOff val="-9810642"/>
            <a:satOff val="32628"/>
            <a:lumOff val="130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data</a:t>
          </a:r>
        </a:p>
      </dsp:txBody>
      <dsp:txXfrm>
        <a:off x="518772" y="2618129"/>
        <a:ext cx="7009176" cy="293016"/>
      </dsp:txXfrm>
    </dsp:sp>
    <dsp:sp modelId="{98C778C8-989B-4A71-8DB8-E115B2519631}">
      <dsp:nvSpPr>
        <dsp:cNvPr id="0" name=""/>
        <dsp:cNvSpPr/>
      </dsp:nvSpPr>
      <dsp:spPr>
        <a:xfrm>
          <a:off x="0" y="326359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1772770"/>
              <a:satOff val="39153"/>
              <a:lumOff val="1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2AFDC-E3D5-436A-B242-A1162DD94BA6}">
      <dsp:nvSpPr>
        <dsp:cNvPr id="0" name=""/>
        <dsp:cNvSpPr/>
      </dsp:nvSpPr>
      <dsp:spPr>
        <a:xfrm>
          <a:off x="502920" y="3101237"/>
          <a:ext cx="7040880" cy="324720"/>
        </a:xfrm>
        <a:prstGeom prst="roundRect">
          <a:avLst/>
        </a:prstGeom>
        <a:solidFill>
          <a:schemeClr val="accent4">
            <a:hueOff val="-11772770"/>
            <a:satOff val="39153"/>
            <a:lumOff val="156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results</a:t>
          </a:r>
        </a:p>
      </dsp:txBody>
      <dsp:txXfrm>
        <a:off x="518772" y="3117089"/>
        <a:ext cx="7009176" cy="293016"/>
      </dsp:txXfrm>
    </dsp:sp>
    <dsp:sp modelId="{E76D5861-2A89-4284-B94A-9E291566B6F0}">
      <dsp:nvSpPr>
        <dsp:cNvPr id="0" name=""/>
        <dsp:cNvSpPr/>
      </dsp:nvSpPr>
      <dsp:spPr>
        <a:xfrm>
          <a:off x="0" y="3762557"/>
          <a:ext cx="10058399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7E4A8-C9A2-4F6F-9CE2-5883E612760F}">
      <dsp:nvSpPr>
        <dsp:cNvPr id="0" name=""/>
        <dsp:cNvSpPr/>
      </dsp:nvSpPr>
      <dsp:spPr>
        <a:xfrm>
          <a:off x="502920" y="3600197"/>
          <a:ext cx="7040880" cy="324720"/>
        </a:xfrm>
        <a:prstGeom prst="roundRect">
          <a:avLst/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 reports</a:t>
          </a:r>
        </a:p>
      </dsp:txBody>
      <dsp:txXfrm>
        <a:off x="518772" y="3616049"/>
        <a:ext cx="700917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C1C62-A4A7-463E-99A9-8CC032CF3AD7}">
      <dsp:nvSpPr>
        <dsp:cNvPr id="0" name=""/>
        <dsp:cNvSpPr/>
      </dsp:nvSpPr>
      <dsp:spPr>
        <a:xfrm>
          <a:off x="1227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Actions</a:t>
          </a:r>
        </a:p>
      </dsp:txBody>
      <dsp:txXfrm>
        <a:off x="43302" y="318981"/>
        <a:ext cx="2788976" cy="1352413"/>
      </dsp:txXfrm>
    </dsp:sp>
    <dsp:sp modelId="{311AE30A-D91E-4699-A702-5C54E45E9DEF}">
      <dsp:nvSpPr>
        <dsp:cNvPr id="0" name=""/>
        <dsp:cNvSpPr/>
      </dsp:nvSpPr>
      <dsp:spPr>
        <a:xfrm>
          <a:off x="288540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8018E-A6CF-40C3-A277-84D4D338DB4D}">
      <dsp:nvSpPr>
        <dsp:cNvPr id="0" name=""/>
        <dsp:cNvSpPr/>
      </dsp:nvSpPr>
      <dsp:spPr>
        <a:xfrm>
          <a:off x="575853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 that generally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manipulates the state of the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 ( click this link,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 that option)</a:t>
          </a:r>
        </a:p>
      </dsp:txBody>
      <dsp:txXfrm>
        <a:off x="617928" y="2114685"/>
        <a:ext cx="2214351" cy="1352413"/>
      </dsp:txXfrm>
    </dsp:sp>
    <dsp:sp modelId="{DB5E3E5B-0050-4090-845E-708DA939E4EF}">
      <dsp:nvSpPr>
        <dsp:cNvPr id="0" name=""/>
        <dsp:cNvSpPr/>
      </dsp:nvSpPr>
      <dsp:spPr>
        <a:xfrm>
          <a:off x="3592636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-6867449"/>
            <a:satOff val="22839"/>
            <a:lumOff val="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Accessors</a:t>
          </a:r>
        </a:p>
      </dsp:txBody>
      <dsp:txXfrm>
        <a:off x="3634711" y="318981"/>
        <a:ext cx="2788976" cy="1352413"/>
      </dsp:txXfrm>
    </dsp:sp>
    <dsp:sp modelId="{0F17517E-0D7B-4A57-A2FB-A1301E8C03F5}">
      <dsp:nvSpPr>
        <dsp:cNvPr id="0" name=""/>
        <dsp:cNvSpPr/>
      </dsp:nvSpPr>
      <dsp:spPr>
        <a:xfrm>
          <a:off x="3879949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08DB-EDA6-4C20-9318-857F06D8BE35}">
      <dsp:nvSpPr>
        <dsp:cNvPr id="0" name=""/>
        <dsp:cNvSpPr/>
      </dsp:nvSpPr>
      <dsp:spPr>
        <a:xfrm>
          <a:off x="4167261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6867449"/>
              <a:satOff val="22839"/>
              <a:lumOff val="9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examine the state of the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 and store the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results in a variable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storeTitle</a:t>
          </a:r>
          <a:r>
            <a:rPr lang="en-US" sz="1400" kern="1200" dirty="0"/>
            <a:t>)</a:t>
          </a:r>
        </a:p>
      </dsp:txBody>
      <dsp:txXfrm>
        <a:off x="4209336" y="2114685"/>
        <a:ext cx="2214351" cy="1352413"/>
      </dsp:txXfrm>
    </dsp:sp>
    <dsp:sp modelId="{B8640807-284C-487D-B0DA-8901DF74D09E}">
      <dsp:nvSpPr>
        <dsp:cNvPr id="0" name=""/>
        <dsp:cNvSpPr/>
      </dsp:nvSpPr>
      <dsp:spPr>
        <a:xfrm>
          <a:off x="7184045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Assertions</a:t>
          </a:r>
        </a:p>
      </dsp:txBody>
      <dsp:txXfrm>
        <a:off x="7226120" y="318981"/>
        <a:ext cx="2788976" cy="1352413"/>
      </dsp:txXfrm>
    </dsp:sp>
    <dsp:sp modelId="{26C2BC30-D435-414B-A114-E0598759E751}">
      <dsp:nvSpPr>
        <dsp:cNvPr id="0" name=""/>
        <dsp:cNvSpPr/>
      </dsp:nvSpPr>
      <dsp:spPr>
        <a:xfrm>
          <a:off x="7471357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6840A-6C01-4EB2-BBB2-B091FE8E2A46}">
      <dsp:nvSpPr>
        <dsp:cNvPr id="0" name=""/>
        <dsp:cNvSpPr/>
      </dsp:nvSpPr>
      <dsp:spPr>
        <a:xfrm>
          <a:off x="7758670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they verify that the state of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application conforms to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 is expected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(verify, assert, </a:t>
          </a:r>
          <a:r>
            <a:rPr lang="en-US" sz="1400" kern="1200" dirty="0" err="1"/>
            <a:t>waitFor</a:t>
          </a:r>
          <a:r>
            <a:rPr lang="en-US" sz="1400" kern="1200" dirty="0"/>
            <a:t>)</a:t>
          </a:r>
        </a:p>
      </dsp:txBody>
      <dsp:txXfrm>
        <a:off x="7800745" y="2114685"/>
        <a:ext cx="2214351" cy="135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DEF56-B6CD-44C3-855D-CDAB47E06C92}">
      <dsp:nvSpPr>
        <dsp:cNvPr id="0" name=""/>
        <dsp:cNvSpPr/>
      </dsp:nvSpPr>
      <dsp:spPr>
        <a:xfrm>
          <a:off x="3218687" y="924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public class Tests : IDisposable</a:t>
          </a:r>
          <a:endParaRPr lang="en-US" sz="1600" kern="1200"/>
        </a:p>
      </dsp:txBody>
      <dsp:txXfrm>
        <a:off x="3234751" y="16988"/>
        <a:ext cx="3588896" cy="296935"/>
      </dsp:txXfrm>
    </dsp:sp>
    <dsp:sp modelId="{AFB548E5-7308-40F0-B0A2-40916F44FB2D}">
      <dsp:nvSpPr>
        <dsp:cNvPr id="0" name=""/>
        <dsp:cNvSpPr/>
      </dsp:nvSpPr>
      <dsp:spPr>
        <a:xfrm>
          <a:off x="3218687" y="346441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{</a:t>
          </a:r>
          <a:endParaRPr lang="en-US" sz="1600" kern="1200"/>
        </a:p>
      </dsp:txBody>
      <dsp:txXfrm>
        <a:off x="3234751" y="362505"/>
        <a:ext cx="3588896" cy="296935"/>
      </dsp:txXfrm>
    </dsp:sp>
    <dsp:sp modelId="{A522BC4A-5C76-4339-9B0C-241E6A1D1A6B}">
      <dsp:nvSpPr>
        <dsp:cNvPr id="0" name=""/>
        <dsp:cNvSpPr/>
      </dsp:nvSpPr>
      <dsp:spPr>
        <a:xfrm>
          <a:off x="3218687" y="691957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public IWebDriver driver;</a:t>
          </a:r>
          <a:endParaRPr lang="en-US" sz="1600" kern="1200"/>
        </a:p>
      </dsp:txBody>
      <dsp:txXfrm>
        <a:off x="3234751" y="708021"/>
        <a:ext cx="3588896" cy="296935"/>
      </dsp:txXfrm>
    </dsp:sp>
    <dsp:sp modelId="{02E143BE-93C5-489F-A102-D1B7AB36653D}">
      <dsp:nvSpPr>
        <dsp:cNvPr id="0" name=""/>
        <dsp:cNvSpPr/>
      </dsp:nvSpPr>
      <dsp:spPr>
        <a:xfrm>
          <a:off x="3218687" y="1037474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public Tests() {</a:t>
          </a:r>
          <a:endParaRPr lang="en-US" sz="1600" kern="1200"/>
        </a:p>
      </dsp:txBody>
      <dsp:txXfrm>
        <a:off x="3234751" y="1053538"/>
        <a:ext cx="3588896" cy="296935"/>
      </dsp:txXfrm>
    </dsp:sp>
    <dsp:sp modelId="{E6DEF529-9C4A-4A3D-8BA3-C944A8BBB628}">
      <dsp:nvSpPr>
        <dsp:cNvPr id="0" name=""/>
        <dsp:cNvSpPr/>
      </dsp:nvSpPr>
      <dsp:spPr>
        <a:xfrm>
          <a:off x="3218687" y="1382991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try{</a:t>
          </a:r>
          <a:endParaRPr lang="en-US" sz="1600" kern="1200"/>
        </a:p>
      </dsp:txBody>
      <dsp:txXfrm>
        <a:off x="3234751" y="1399055"/>
        <a:ext cx="3588896" cy="296935"/>
      </dsp:txXfrm>
    </dsp:sp>
    <dsp:sp modelId="{19EBE0BF-C0A2-4ED5-93AD-2B9BDE82A668}">
      <dsp:nvSpPr>
        <dsp:cNvPr id="0" name=""/>
        <dsp:cNvSpPr/>
      </dsp:nvSpPr>
      <dsp:spPr>
        <a:xfrm>
          <a:off x="3218687" y="1728508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driver = new ChromeDriver();</a:t>
          </a:r>
          <a:endParaRPr lang="en-US" sz="1600" kern="1200"/>
        </a:p>
      </dsp:txBody>
      <dsp:txXfrm>
        <a:off x="3234751" y="1744572"/>
        <a:ext cx="3588896" cy="296935"/>
      </dsp:txXfrm>
    </dsp:sp>
    <dsp:sp modelId="{E5EC93C6-BF09-410C-A5EF-4A1265756435}">
      <dsp:nvSpPr>
        <dsp:cNvPr id="0" name=""/>
        <dsp:cNvSpPr/>
      </dsp:nvSpPr>
      <dsp:spPr>
        <a:xfrm>
          <a:off x="3218687" y="2074024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}</a:t>
          </a:r>
          <a:endParaRPr lang="en-US" sz="1600" kern="1200"/>
        </a:p>
      </dsp:txBody>
      <dsp:txXfrm>
        <a:off x="3234751" y="2090088"/>
        <a:ext cx="3588896" cy="296935"/>
      </dsp:txXfrm>
    </dsp:sp>
    <dsp:sp modelId="{87C05AED-1758-4C27-8636-03CCE2228733}">
      <dsp:nvSpPr>
        <dsp:cNvPr id="0" name=""/>
        <dsp:cNvSpPr/>
      </dsp:nvSpPr>
      <dsp:spPr>
        <a:xfrm>
          <a:off x="3218687" y="2419541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catch (Exception e) {</a:t>
          </a:r>
          <a:endParaRPr lang="en-US" sz="1600" kern="1200"/>
        </a:p>
      </dsp:txBody>
      <dsp:txXfrm>
        <a:off x="3234751" y="2435605"/>
        <a:ext cx="3588896" cy="296935"/>
      </dsp:txXfrm>
    </dsp:sp>
    <dsp:sp modelId="{4754B9E9-63E9-4465-AEE6-0F7AB275CA14}">
      <dsp:nvSpPr>
        <dsp:cNvPr id="0" name=""/>
        <dsp:cNvSpPr/>
      </dsp:nvSpPr>
      <dsp:spPr>
        <a:xfrm>
          <a:off x="3218687" y="2765058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Console.WriteLine("exception" +e);</a:t>
          </a:r>
          <a:endParaRPr lang="en-US" sz="1600" kern="1200"/>
        </a:p>
      </dsp:txBody>
      <dsp:txXfrm>
        <a:off x="3234751" y="2781122"/>
        <a:ext cx="3588896" cy="296935"/>
      </dsp:txXfrm>
    </dsp:sp>
    <dsp:sp modelId="{8E9DFF30-471F-4057-98B6-7221E08EACF5}">
      <dsp:nvSpPr>
        <dsp:cNvPr id="0" name=""/>
        <dsp:cNvSpPr/>
      </dsp:nvSpPr>
      <dsp:spPr>
        <a:xfrm>
          <a:off x="3218687" y="3110575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}</a:t>
          </a:r>
          <a:endParaRPr lang="en-US" sz="1600" kern="1200"/>
        </a:p>
      </dsp:txBody>
      <dsp:txXfrm>
        <a:off x="3234751" y="3126639"/>
        <a:ext cx="3588896" cy="296935"/>
      </dsp:txXfrm>
    </dsp:sp>
    <dsp:sp modelId="{570CADF0-7121-461D-871A-2427875256FA}">
      <dsp:nvSpPr>
        <dsp:cNvPr id="0" name=""/>
        <dsp:cNvSpPr/>
      </dsp:nvSpPr>
      <dsp:spPr>
        <a:xfrm>
          <a:off x="3218687" y="3456092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}</a:t>
          </a:r>
          <a:endParaRPr lang="en-US" sz="1600" kern="1200"/>
        </a:p>
      </dsp:txBody>
      <dsp:txXfrm>
        <a:off x="3234751" y="3472156"/>
        <a:ext cx="3588896" cy="29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6FF67-4B69-4ACE-B679-9614DDE45438}">
      <dsp:nvSpPr>
        <dsp:cNvPr id="0" name=""/>
        <dsp:cNvSpPr/>
      </dsp:nvSpPr>
      <dsp:spPr>
        <a:xfrm>
          <a:off x="3218687" y="1039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driver.Navigate().GoToUrl("https://www.fly-go.ro/");</a:t>
          </a:r>
          <a:endParaRPr lang="en-US" sz="1400" kern="1200"/>
        </a:p>
      </dsp:txBody>
      <dsp:txXfrm>
        <a:off x="3248242" y="30594"/>
        <a:ext cx="3561914" cy="546330"/>
      </dsp:txXfrm>
    </dsp:sp>
    <dsp:sp modelId="{C589D86A-FE48-4506-A772-EE40D5F87C5E}">
      <dsp:nvSpPr>
        <dsp:cNvPr id="0" name=""/>
        <dsp:cNvSpPr/>
      </dsp:nvSpPr>
      <dsp:spPr>
        <a:xfrm>
          <a:off x="3218687" y="636751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 err="1"/>
            <a:t>driver.Manage</a:t>
          </a:r>
          <a:r>
            <a:rPr lang="en-US" sz="1400" i="1" kern="1200" dirty="0"/>
            <a:t>().</a:t>
          </a:r>
          <a:r>
            <a:rPr lang="en-US" sz="1400" i="1" kern="1200" dirty="0" err="1"/>
            <a:t>Window.Maximize</a:t>
          </a:r>
          <a:r>
            <a:rPr lang="en-US" sz="1400" i="1" kern="1200" dirty="0"/>
            <a:t>();</a:t>
          </a:r>
          <a:endParaRPr lang="en-US" sz="1400" kern="1200" dirty="0"/>
        </a:p>
      </dsp:txBody>
      <dsp:txXfrm>
        <a:off x="3248242" y="666306"/>
        <a:ext cx="3561914" cy="546330"/>
      </dsp:txXfrm>
    </dsp:sp>
    <dsp:sp modelId="{FC5724A3-DF98-41C1-95B5-CBB4B2ADAAB1}">
      <dsp:nvSpPr>
        <dsp:cNvPr id="0" name=""/>
        <dsp:cNvSpPr/>
      </dsp:nvSpPr>
      <dsp:spPr>
        <a:xfrm>
          <a:off x="3218687" y="1272463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driver.Navigate().Back();</a:t>
          </a:r>
          <a:endParaRPr lang="en-US" sz="1400" kern="1200"/>
        </a:p>
      </dsp:txBody>
      <dsp:txXfrm>
        <a:off x="3248242" y="1302018"/>
        <a:ext cx="3561914" cy="546330"/>
      </dsp:txXfrm>
    </dsp:sp>
    <dsp:sp modelId="{180371C9-85CA-4900-AE1E-129DE8DB2ADA}">
      <dsp:nvSpPr>
        <dsp:cNvPr id="0" name=""/>
        <dsp:cNvSpPr/>
      </dsp:nvSpPr>
      <dsp:spPr>
        <a:xfrm>
          <a:off x="3218687" y="1908176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driver.Navigate().Forward();</a:t>
          </a:r>
          <a:endParaRPr lang="en-US" sz="1400" kern="1200"/>
        </a:p>
      </dsp:txBody>
      <dsp:txXfrm>
        <a:off x="3248242" y="1937731"/>
        <a:ext cx="3561914" cy="546330"/>
      </dsp:txXfrm>
    </dsp:sp>
    <dsp:sp modelId="{82F9777D-1D23-4DFC-A2F5-91BA7E9E0731}">
      <dsp:nvSpPr>
        <dsp:cNvPr id="0" name=""/>
        <dsp:cNvSpPr/>
      </dsp:nvSpPr>
      <dsp:spPr>
        <a:xfrm>
          <a:off x="3218687" y="2543888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driver.Navigate().Refresh();</a:t>
          </a:r>
          <a:endParaRPr lang="en-US" sz="1400" kern="1200"/>
        </a:p>
      </dsp:txBody>
      <dsp:txXfrm>
        <a:off x="3248242" y="2573443"/>
        <a:ext cx="3561914" cy="546330"/>
      </dsp:txXfrm>
    </dsp:sp>
    <dsp:sp modelId="{5B5D95CA-6E4A-4A58-9EE1-0D364329DE37}">
      <dsp:nvSpPr>
        <dsp:cNvPr id="0" name=""/>
        <dsp:cNvSpPr/>
      </dsp:nvSpPr>
      <dsp:spPr>
        <a:xfrm>
          <a:off x="3218687" y="3179600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driver.Title();</a:t>
          </a:r>
          <a:endParaRPr lang="en-US" sz="1400" kern="1200"/>
        </a:p>
      </dsp:txBody>
      <dsp:txXfrm>
        <a:off x="3248242" y="3209155"/>
        <a:ext cx="3561914" cy="546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1CB57-2C8C-4A06-8D3A-B141D3F3ADBF}">
      <dsp:nvSpPr>
        <dsp:cNvPr id="0" name=""/>
        <dsp:cNvSpPr/>
      </dsp:nvSpPr>
      <dsp:spPr>
        <a:xfrm>
          <a:off x="2035470" y="2071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IWebElementelement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By.Id</a:t>
          </a:r>
          <a:r>
            <a:rPr lang="en-US" sz="2000" i="1" kern="1200" dirty="0"/>
            <a:t>(“ID"));</a:t>
          </a:r>
        </a:p>
      </dsp:txBody>
      <dsp:txXfrm>
        <a:off x="2035470" y="2071"/>
        <a:ext cx="8141882" cy="518892"/>
      </dsp:txXfrm>
    </dsp:sp>
    <dsp:sp modelId="{67A2698C-B3EC-4079-AD84-B0DCF92CC64F}">
      <dsp:nvSpPr>
        <dsp:cNvPr id="0" name=""/>
        <dsp:cNvSpPr/>
      </dsp:nvSpPr>
      <dsp:spPr>
        <a:xfrm>
          <a:off x="0" y="2071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ID</a:t>
          </a:r>
        </a:p>
      </dsp:txBody>
      <dsp:txXfrm>
        <a:off x="0" y="2071"/>
        <a:ext cx="2035470" cy="518892"/>
      </dsp:txXfrm>
    </dsp:sp>
    <dsp:sp modelId="{3E06D23F-DE42-4690-BD3E-F661D2DCBC36}">
      <dsp:nvSpPr>
        <dsp:cNvPr id="0" name=""/>
        <dsp:cNvSpPr/>
      </dsp:nvSpPr>
      <dsp:spPr>
        <a:xfrm>
          <a:off x="2035470" y="552097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List&lt;</a:t>
          </a:r>
          <a:r>
            <a:rPr lang="en-US" sz="2000" i="1" kern="1200" dirty="0" err="1"/>
            <a:t>WebElement</a:t>
          </a:r>
          <a:r>
            <a:rPr lang="en-US" sz="2000" i="1" kern="1200" dirty="0"/>
            <a:t>&gt;cheeses=</a:t>
          </a:r>
          <a:r>
            <a:rPr lang="en-US" sz="2000" i="1" kern="1200" dirty="0" err="1"/>
            <a:t>driver.findElements</a:t>
          </a:r>
          <a:r>
            <a:rPr lang="en-US" sz="2000" i="1" kern="1200" dirty="0"/>
            <a:t>(</a:t>
          </a:r>
          <a:r>
            <a:rPr lang="en-US" sz="2000" i="1" kern="1200" dirty="0" err="1"/>
            <a:t>By.className</a:t>
          </a:r>
          <a:r>
            <a:rPr lang="en-US" sz="2000" i="1" kern="1200" dirty="0"/>
            <a:t>(“</a:t>
          </a:r>
          <a:r>
            <a:rPr lang="en-US" sz="2000" i="1" kern="1200" dirty="0" err="1"/>
            <a:t>myClass</a:t>
          </a:r>
          <a:r>
            <a:rPr lang="en-US" sz="2000" i="1" kern="1200" dirty="0"/>
            <a:t>"));</a:t>
          </a:r>
        </a:p>
      </dsp:txBody>
      <dsp:txXfrm>
        <a:off x="2035470" y="552097"/>
        <a:ext cx="8141882" cy="518892"/>
      </dsp:txXfrm>
    </dsp:sp>
    <dsp:sp modelId="{64EC8D65-DBAA-4128-81AC-7393D4DA0884}">
      <dsp:nvSpPr>
        <dsp:cNvPr id="0" name=""/>
        <dsp:cNvSpPr/>
      </dsp:nvSpPr>
      <dsp:spPr>
        <a:xfrm>
          <a:off x="0" y="552097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Class Name</a:t>
          </a:r>
        </a:p>
      </dsp:txBody>
      <dsp:txXfrm>
        <a:off x="0" y="552097"/>
        <a:ext cx="2035470" cy="518892"/>
      </dsp:txXfrm>
    </dsp:sp>
    <dsp:sp modelId="{1586CEF9-2946-451C-B4BA-C2C8C5421213}">
      <dsp:nvSpPr>
        <dsp:cNvPr id="0" name=""/>
        <dsp:cNvSpPr/>
      </dsp:nvSpPr>
      <dsp:spPr>
        <a:xfrm>
          <a:off x="2035470" y="1102123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IWebElementframe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By.TagName</a:t>
          </a:r>
          <a:r>
            <a:rPr lang="en-US" sz="2000" i="1" kern="1200" dirty="0"/>
            <a:t>("iframe"));</a:t>
          </a:r>
        </a:p>
      </dsp:txBody>
      <dsp:txXfrm>
        <a:off x="2035470" y="1102123"/>
        <a:ext cx="8141882" cy="518892"/>
      </dsp:txXfrm>
    </dsp:sp>
    <dsp:sp modelId="{2E676023-1C18-4CF8-BC27-9ED4C0423CC9}">
      <dsp:nvSpPr>
        <dsp:cNvPr id="0" name=""/>
        <dsp:cNvSpPr/>
      </dsp:nvSpPr>
      <dsp:spPr>
        <a:xfrm>
          <a:off x="0" y="1102123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Tag Name</a:t>
          </a:r>
        </a:p>
      </dsp:txBody>
      <dsp:txXfrm>
        <a:off x="0" y="1102123"/>
        <a:ext cx="2035470" cy="518892"/>
      </dsp:txXfrm>
    </dsp:sp>
    <dsp:sp modelId="{FB8C60CF-E2EF-43F1-B159-71F604F596F1}">
      <dsp:nvSpPr>
        <dsp:cNvPr id="0" name=""/>
        <dsp:cNvSpPr/>
      </dsp:nvSpPr>
      <dsp:spPr>
        <a:xfrm>
          <a:off x="2035470" y="1652149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IWebElementcheese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By.Name</a:t>
          </a:r>
          <a:r>
            <a:rPr lang="en-US" sz="2000" i="1" kern="1200" dirty="0"/>
            <a:t>(“name"));</a:t>
          </a:r>
        </a:p>
      </dsp:txBody>
      <dsp:txXfrm>
        <a:off x="2035470" y="1652149"/>
        <a:ext cx="8141882" cy="518892"/>
      </dsp:txXfrm>
    </dsp:sp>
    <dsp:sp modelId="{AD728905-BC35-4B3F-9CEA-C19AFA1D2217}">
      <dsp:nvSpPr>
        <dsp:cNvPr id="0" name=""/>
        <dsp:cNvSpPr/>
      </dsp:nvSpPr>
      <dsp:spPr>
        <a:xfrm>
          <a:off x="0" y="1652149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Name</a:t>
          </a:r>
        </a:p>
      </dsp:txBody>
      <dsp:txXfrm>
        <a:off x="0" y="1652149"/>
        <a:ext cx="2035470" cy="518892"/>
      </dsp:txXfrm>
    </dsp:sp>
    <dsp:sp modelId="{A30C754D-76FA-4DF5-B695-CE21FD2BD373}">
      <dsp:nvSpPr>
        <dsp:cNvPr id="0" name=""/>
        <dsp:cNvSpPr/>
      </dsp:nvSpPr>
      <dsp:spPr>
        <a:xfrm>
          <a:off x="2035470" y="2202175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IWebElementcheese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By.LinkText</a:t>
          </a:r>
          <a:r>
            <a:rPr lang="en-US" sz="2000" i="1" kern="1200" dirty="0"/>
            <a:t>(“</a:t>
          </a:r>
          <a:r>
            <a:rPr lang="en-US" sz="2000" i="1" kern="1200" dirty="0" err="1"/>
            <a:t>linktext</a:t>
          </a:r>
          <a:r>
            <a:rPr lang="en-US" sz="2000" i="1" kern="1200" dirty="0"/>
            <a:t>"));</a:t>
          </a:r>
        </a:p>
      </dsp:txBody>
      <dsp:txXfrm>
        <a:off x="2035470" y="2202175"/>
        <a:ext cx="8141882" cy="518892"/>
      </dsp:txXfrm>
    </dsp:sp>
    <dsp:sp modelId="{C5FE436D-3A1C-4AA7-A22D-D0500BC1258F}">
      <dsp:nvSpPr>
        <dsp:cNvPr id="0" name=""/>
        <dsp:cNvSpPr/>
      </dsp:nvSpPr>
      <dsp:spPr>
        <a:xfrm>
          <a:off x="0" y="2202175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Link Text</a:t>
          </a:r>
        </a:p>
      </dsp:txBody>
      <dsp:txXfrm>
        <a:off x="0" y="2202175"/>
        <a:ext cx="2035470" cy="518892"/>
      </dsp:txXfrm>
    </dsp:sp>
    <dsp:sp modelId="{46BB43A5-BA63-44E4-B11E-FAD7593E6B9A}">
      <dsp:nvSpPr>
        <dsp:cNvPr id="0" name=""/>
        <dsp:cNvSpPr/>
      </dsp:nvSpPr>
      <dsp:spPr>
        <a:xfrm>
          <a:off x="2035470" y="2752201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IWebElementcheese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By.CssSelector</a:t>
          </a:r>
          <a:r>
            <a:rPr lang="en-US" sz="2000" i="1" kern="1200" dirty="0"/>
            <a:t>("#</a:t>
          </a:r>
          <a:r>
            <a:rPr lang="en-US" sz="2000" i="1" kern="1200" dirty="0" err="1"/>
            <a:t>css</a:t>
          </a:r>
          <a:r>
            <a:rPr lang="en-US" sz="2000" i="1" kern="1200" dirty="0"/>
            <a:t>"));</a:t>
          </a:r>
        </a:p>
      </dsp:txBody>
      <dsp:txXfrm>
        <a:off x="2035470" y="2752201"/>
        <a:ext cx="8141882" cy="518892"/>
      </dsp:txXfrm>
    </dsp:sp>
    <dsp:sp modelId="{8D9D6FFE-8A2D-484A-B2F9-1C52053BC270}">
      <dsp:nvSpPr>
        <dsp:cNvPr id="0" name=""/>
        <dsp:cNvSpPr/>
      </dsp:nvSpPr>
      <dsp:spPr>
        <a:xfrm>
          <a:off x="0" y="2752201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CSS</a:t>
          </a:r>
        </a:p>
      </dsp:txBody>
      <dsp:txXfrm>
        <a:off x="0" y="2752201"/>
        <a:ext cx="2035470" cy="518892"/>
      </dsp:txXfrm>
    </dsp:sp>
    <dsp:sp modelId="{C4726735-06F8-4C40-9F10-1662E525A002}">
      <dsp:nvSpPr>
        <dsp:cNvPr id="0" name=""/>
        <dsp:cNvSpPr/>
      </dsp:nvSpPr>
      <dsp:spPr>
        <a:xfrm>
          <a:off x="2035470" y="3302227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IWebElementframe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By.XPath</a:t>
          </a:r>
          <a:r>
            <a:rPr lang="en-US" sz="2000" i="1" kern="1200" dirty="0"/>
            <a:t>(“</a:t>
          </a:r>
          <a:r>
            <a:rPr lang="en-US" sz="2000" i="1" kern="1200" dirty="0" err="1"/>
            <a:t>xpath</a:t>
          </a:r>
          <a:r>
            <a:rPr lang="en-US" sz="2000" i="1" kern="1200" dirty="0"/>
            <a:t>"));</a:t>
          </a:r>
        </a:p>
      </dsp:txBody>
      <dsp:txXfrm>
        <a:off x="2035470" y="3302227"/>
        <a:ext cx="8141882" cy="518892"/>
      </dsp:txXfrm>
    </dsp:sp>
    <dsp:sp modelId="{AEF1ADD1-EAEB-4CF9-A521-BCEBD9DC4391}">
      <dsp:nvSpPr>
        <dsp:cNvPr id="0" name=""/>
        <dsp:cNvSpPr/>
      </dsp:nvSpPr>
      <dsp:spPr>
        <a:xfrm>
          <a:off x="0" y="3302227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Xpath</a:t>
          </a:r>
        </a:p>
      </dsp:txBody>
      <dsp:txXfrm>
        <a:off x="0" y="3302227"/>
        <a:ext cx="2035470" cy="518892"/>
      </dsp:txXfrm>
    </dsp:sp>
    <dsp:sp modelId="{F4E62771-CBD6-4289-974C-9CBFBC65C92E}">
      <dsp:nvSpPr>
        <dsp:cNvPr id="0" name=""/>
        <dsp:cNvSpPr/>
      </dsp:nvSpPr>
      <dsp:spPr>
        <a:xfrm>
          <a:off x="2035470" y="3852253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 err="1"/>
            <a:t>IList</a:t>
          </a:r>
          <a:r>
            <a:rPr lang="en-US" sz="1100" i="1" kern="1200" dirty="0"/>
            <a:t>&lt;</a:t>
          </a:r>
          <a:r>
            <a:rPr lang="en-US" sz="1100" i="1" kern="1200" dirty="0" err="1"/>
            <a:t>IWebElement</a:t>
          </a:r>
          <a:r>
            <a:rPr lang="en-US" sz="1100" i="1" kern="1200" dirty="0"/>
            <a:t>&gt;labels=</a:t>
          </a:r>
          <a:r>
            <a:rPr lang="en-US" sz="1100" i="1" kern="1200" dirty="0" err="1"/>
            <a:t>driver.FindElements</a:t>
          </a:r>
          <a:r>
            <a:rPr lang="en-US" sz="1100" i="1" kern="1200" dirty="0"/>
            <a:t>(</a:t>
          </a:r>
          <a:r>
            <a:rPr lang="en-US" sz="1100" i="1" kern="1200" dirty="0" err="1"/>
            <a:t>By.TagName</a:t>
          </a:r>
          <a:r>
            <a:rPr lang="en-US" sz="1100" i="1" kern="1200" dirty="0"/>
            <a:t>("label"));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 err="1"/>
            <a:t>IList</a:t>
          </a:r>
          <a:r>
            <a:rPr lang="en-US" sz="1100" i="1" kern="1200" dirty="0"/>
            <a:t>&lt;</a:t>
          </a:r>
          <a:r>
            <a:rPr lang="en-US" sz="1100" i="1" kern="1200" dirty="0" err="1"/>
            <a:t>IWebElement</a:t>
          </a:r>
          <a:r>
            <a:rPr lang="en-US" sz="1100" i="1" kern="1200" dirty="0"/>
            <a:t>&gt;inputs=(</a:t>
          </a:r>
          <a:r>
            <a:rPr lang="en-US" sz="1100" i="1" kern="1200" dirty="0" err="1"/>
            <a:t>IList</a:t>
          </a:r>
          <a:r>
            <a:rPr lang="en-US" sz="1100" i="1" kern="1200" dirty="0"/>
            <a:t>&lt;</a:t>
          </a:r>
          <a:r>
            <a:rPr lang="en-US" sz="1100" i="1" kern="1200" dirty="0" err="1"/>
            <a:t>IWebElement</a:t>
          </a:r>
          <a:r>
            <a:rPr lang="en-US" sz="1100" i="1" kern="1200" dirty="0"/>
            <a:t>&gt;)((</a:t>
          </a:r>
          <a:r>
            <a:rPr lang="en-US" sz="1100" i="1" kern="1200" dirty="0" err="1"/>
            <a:t>IJavaScriptExecutor</a:t>
          </a:r>
          <a:r>
            <a:rPr lang="en-US" sz="1100" i="1" kern="1200" dirty="0"/>
            <a:t>)driver).</a:t>
          </a:r>
          <a:r>
            <a:rPr lang="en-US" sz="1100" i="1" kern="1200" dirty="0" err="1"/>
            <a:t>ExecuteScript</a:t>
          </a:r>
          <a:r>
            <a:rPr lang="en-US" sz="1100" i="1" kern="1200" dirty="0"/>
            <a:t>("var labels = arguments[0], inputs = []; for (var </a:t>
          </a:r>
          <a:r>
            <a:rPr lang="en-US" sz="1100" i="1" kern="1200" dirty="0" err="1"/>
            <a:t>i</a:t>
          </a:r>
          <a:r>
            <a:rPr lang="en-US" sz="1100" i="1" kern="1200" dirty="0"/>
            <a:t>=0; </a:t>
          </a:r>
          <a:r>
            <a:rPr lang="en-US" sz="1100" i="1" kern="1200" dirty="0" err="1"/>
            <a:t>i</a:t>
          </a:r>
          <a:r>
            <a:rPr lang="en-US" sz="1100" i="1" kern="1200" dirty="0"/>
            <a:t> &lt; </a:t>
          </a:r>
          <a:r>
            <a:rPr lang="en-US" sz="1100" i="1" kern="1200" dirty="0" err="1"/>
            <a:t>labels.length</a:t>
          </a:r>
          <a:r>
            <a:rPr lang="en-US" sz="1100" i="1" kern="1200" dirty="0"/>
            <a:t>; </a:t>
          </a:r>
          <a:r>
            <a:rPr lang="en-US" sz="1100" i="1" kern="1200" dirty="0" err="1"/>
            <a:t>i</a:t>
          </a:r>
          <a:r>
            <a:rPr lang="en-US" sz="1100" i="1" kern="1200" dirty="0"/>
            <a:t>++){"+"</a:t>
          </a:r>
          <a:r>
            <a:rPr lang="en-US" sz="1100" i="1" kern="1200" dirty="0" err="1"/>
            <a:t>inputs.push</a:t>
          </a:r>
          <a:r>
            <a:rPr lang="en-US" sz="1100" i="1" kern="1200" dirty="0"/>
            <a:t>(</a:t>
          </a:r>
          <a:r>
            <a:rPr lang="en-US" sz="1100" i="1" kern="1200" dirty="0" err="1"/>
            <a:t>document.getElementById</a:t>
          </a:r>
          <a:r>
            <a:rPr lang="en-US" sz="1100" i="1" kern="1200" dirty="0"/>
            <a:t>(labels[</a:t>
          </a:r>
          <a:r>
            <a:rPr lang="en-US" sz="1100" i="1" kern="1200" dirty="0" err="1"/>
            <a:t>i</a:t>
          </a:r>
          <a:r>
            <a:rPr lang="en-US" sz="1100" i="1" kern="1200" dirty="0"/>
            <a:t>].</a:t>
          </a:r>
          <a:r>
            <a:rPr lang="en-US" sz="1100" i="1" kern="1200" dirty="0" err="1"/>
            <a:t>getAttribute</a:t>
          </a:r>
          <a:r>
            <a:rPr lang="en-US" sz="1100" i="1" kern="1200" dirty="0"/>
            <a:t>('for'))); } return </a:t>
          </a:r>
          <a:r>
            <a:rPr lang="en-US" sz="1100" i="1" kern="1200" dirty="0" err="1"/>
            <a:t>inputs;",labels</a:t>
          </a:r>
          <a:r>
            <a:rPr lang="en-US" sz="1100" i="1" kern="1200" dirty="0"/>
            <a:t>);</a:t>
          </a:r>
        </a:p>
      </dsp:txBody>
      <dsp:txXfrm>
        <a:off x="2035470" y="3852253"/>
        <a:ext cx="8141882" cy="518892"/>
      </dsp:txXfrm>
    </dsp:sp>
    <dsp:sp modelId="{016C792B-88F4-42EE-AAED-C4BFACFFFCBC}">
      <dsp:nvSpPr>
        <dsp:cNvPr id="0" name=""/>
        <dsp:cNvSpPr/>
      </dsp:nvSpPr>
      <dsp:spPr>
        <a:xfrm>
          <a:off x="0" y="3852253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</a:t>
          </a:r>
          <a:r>
            <a:rPr lang="en-US" sz="1400" kern="1200" dirty="0" err="1"/>
            <a:t>Javascript</a:t>
          </a:r>
          <a:endParaRPr lang="en-US" sz="1400" kern="1200" dirty="0"/>
        </a:p>
      </dsp:txBody>
      <dsp:txXfrm>
        <a:off x="0" y="3852253"/>
        <a:ext cx="2035470" cy="5188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EB55-3957-4A96-B528-A89762A20246}">
      <dsp:nvSpPr>
        <dsp:cNvPr id="0" name=""/>
        <dsp:cNvSpPr/>
      </dsp:nvSpPr>
      <dsp:spPr>
        <a:xfrm rot="5400000">
          <a:off x="6596830" y="-3964072"/>
          <a:ext cx="567944" cy="864051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Prepare Automation Test plan, including Test Strategy, Test Approach, Risk analysis, and Planning of a release.  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Define/prepare the list of functionalities, components and test scenarios that will be automated.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Tool adoption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Keep a list / traceability matrix with the main scenarios that are in scope for automation and were actually automated</a:t>
          </a:r>
          <a:r>
            <a:rPr lang="en-US" sz="600" kern="1200" dirty="0"/>
            <a:t>.</a:t>
          </a:r>
        </a:p>
      </dsp:txBody>
      <dsp:txXfrm rot="-5400000">
        <a:off x="2560546" y="99937"/>
        <a:ext cx="8612789" cy="512494"/>
      </dsp:txXfrm>
    </dsp:sp>
    <dsp:sp modelId="{56536695-EBF6-44ED-B1FE-630A928E3C10}">
      <dsp:nvSpPr>
        <dsp:cNvPr id="0" name=""/>
        <dsp:cNvSpPr/>
      </dsp:nvSpPr>
      <dsp:spPr>
        <a:xfrm>
          <a:off x="5004" y="1219"/>
          <a:ext cx="2555540" cy="7099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Planning &amp; Approach</a:t>
          </a:r>
        </a:p>
      </dsp:txBody>
      <dsp:txXfrm>
        <a:off x="39660" y="35875"/>
        <a:ext cx="2486228" cy="640618"/>
      </dsp:txXfrm>
    </dsp:sp>
    <dsp:sp modelId="{84D30868-71CA-487D-A011-AFE604ADB11B}">
      <dsp:nvSpPr>
        <dsp:cNvPr id="0" name=""/>
        <dsp:cNvSpPr/>
      </dsp:nvSpPr>
      <dsp:spPr>
        <a:xfrm rot="5400000">
          <a:off x="5905310" y="-2484329"/>
          <a:ext cx="567944" cy="7171881"/>
        </a:xfrm>
        <a:prstGeom prst="round2SameRect">
          <a:avLst/>
        </a:prstGeom>
        <a:solidFill>
          <a:schemeClr val="accent4">
            <a:tint val="40000"/>
            <a:alpha val="90000"/>
            <a:hueOff val="-2776470"/>
            <a:satOff val="17600"/>
            <a:lumOff val="1511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776470"/>
              <a:satOff val="17600"/>
              <a:lumOff val="1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Define automation backlog + test automation effort estimation. Plan board and define test effort.(* effort will be included in each sprint)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Readiness Test environment.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Prepare needed test data.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Update and analyze dependencies</a:t>
          </a:r>
        </a:p>
      </dsp:txBody>
      <dsp:txXfrm rot="-5400000">
        <a:off x="2603342" y="845364"/>
        <a:ext cx="7144156" cy="512494"/>
      </dsp:txXfrm>
    </dsp:sp>
    <dsp:sp modelId="{441E6B4E-F1C4-4B62-AD9A-1C4821108B63}">
      <dsp:nvSpPr>
        <dsp:cNvPr id="0" name=""/>
        <dsp:cNvSpPr/>
      </dsp:nvSpPr>
      <dsp:spPr>
        <a:xfrm>
          <a:off x="5004" y="746646"/>
          <a:ext cx="2598336" cy="709930"/>
        </a:xfrm>
        <a:prstGeom prst="roundRect">
          <a:avLst/>
        </a:prstGeom>
        <a:solidFill>
          <a:schemeClr val="accent4">
            <a:hueOff val="-2746980"/>
            <a:satOff val="9136"/>
            <a:lumOff val="3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Preparation</a:t>
          </a:r>
        </a:p>
      </dsp:txBody>
      <dsp:txXfrm>
        <a:off x="39660" y="781302"/>
        <a:ext cx="2529024" cy="640618"/>
      </dsp:txXfrm>
    </dsp:sp>
    <dsp:sp modelId="{195B25BB-3BF3-4D8D-87B2-DB4E1A60DC0F}">
      <dsp:nvSpPr>
        <dsp:cNvPr id="0" name=""/>
        <dsp:cNvSpPr/>
      </dsp:nvSpPr>
      <dsp:spPr>
        <a:xfrm rot="5400000">
          <a:off x="5889415" y="-1738901"/>
          <a:ext cx="567944" cy="7171881"/>
        </a:xfrm>
        <a:prstGeom prst="round2SameRect">
          <a:avLst/>
        </a:prstGeom>
        <a:solidFill>
          <a:schemeClr val="accent4">
            <a:tint val="40000"/>
            <a:alpha val="90000"/>
            <a:hueOff val="-5552940"/>
            <a:satOff val="35201"/>
            <a:lumOff val="3023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5552940"/>
              <a:satOff val="35201"/>
              <a:lumOff val="30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 Automation test framework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Test Automation tests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Review defined automation tests.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Update and maintain current existing tests (if the case).</a:t>
          </a:r>
        </a:p>
      </dsp:txBody>
      <dsp:txXfrm rot="-5400000">
        <a:off x="2587447" y="1590792"/>
        <a:ext cx="7144156" cy="512494"/>
      </dsp:txXfrm>
    </dsp:sp>
    <dsp:sp modelId="{1E715F24-F62C-4941-9A5A-3A56816305B2}">
      <dsp:nvSpPr>
        <dsp:cNvPr id="0" name=""/>
        <dsp:cNvSpPr/>
      </dsp:nvSpPr>
      <dsp:spPr>
        <a:xfrm>
          <a:off x="5004" y="1492073"/>
          <a:ext cx="2582442" cy="709930"/>
        </a:xfrm>
        <a:prstGeom prst="roundRect">
          <a:avLst/>
        </a:prstGeom>
        <a:solidFill>
          <a:schemeClr val="accent4">
            <a:hueOff val="-5493959"/>
            <a:satOff val="18272"/>
            <a:lumOff val="7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Architecture and Design</a:t>
          </a:r>
        </a:p>
      </dsp:txBody>
      <dsp:txXfrm>
        <a:off x="39660" y="1526729"/>
        <a:ext cx="2513130" cy="640618"/>
      </dsp:txXfrm>
    </dsp:sp>
    <dsp:sp modelId="{66029C18-1F09-4AC2-89BD-C2A9FCFD44AE}">
      <dsp:nvSpPr>
        <dsp:cNvPr id="0" name=""/>
        <dsp:cNvSpPr/>
      </dsp:nvSpPr>
      <dsp:spPr>
        <a:xfrm rot="5400000">
          <a:off x="5921245" y="-993474"/>
          <a:ext cx="567944" cy="7171881"/>
        </a:xfrm>
        <a:prstGeom prst="round2SameRect">
          <a:avLst/>
        </a:prstGeom>
        <a:solidFill>
          <a:schemeClr val="accent4">
            <a:tint val="40000"/>
            <a:alpha val="90000"/>
            <a:hueOff val="-8329410"/>
            <a:satOff val="52801"/>
            <a:lumOff val="4534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8329410"/>
              <a:satOff val="52801"/>
              <a:lumOff val="45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Execute tests - this will be done in each sprint, after a new build is created.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Quick scan Automatic tests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Report and retest of defects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Document test results</a:t>
          </a:r>
        </a:p>
      </dsp:txBody>
      <dsp:txXfrm rot="-5400000">
        <a:off x="2619277" y="2336219"/>
        <a:ext cx="7144156" cy="512494"/>
      </dsp:txXfrm>
    </dsp:sp>
    <dsp:sp modelId="{2D8CDC00-019A-42A2-9C71-9EE6521C186A}">
      <dsp:nvSpPr>
        <dsp:cNvPr id="0" name=""/>
        <dsp:cNvSpPr/>
      </dsp:nvSpPr>
      <dsp:spPr>
        <a:xfrm>
          <a:off x="5004" y="2237500"/>
          <a:ext cx="2614271" cy="709930"/>
        </a:xfrm>
        <a:prstGeom prst="roundRect">
          <a:avLst/>
        </a:prstGeom>
        <a:solidFill>
          <a:schemeClr val="accent4">
            <a:hueOff val="-8240939"/>
            <a:satOff val="27407"/>
            <a:lumOff val="10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Specification and Execution</a:t>
          </a:r>
        </a:p>
      </dsp:txBody>
      <dsp:txXfrm>
        <a:off x="39660" y="2272156"/>
        <a:ext cx="2544959" cy="640618"/>
      </dsp:txXfrm>
    </dsp:sp>
    <dsp:sp modelId="{4A29A397-3DF3-49C1-BD42-4815A417DA9A}">
      <dsp:nvSpPr>
        <dsp:cNvPr id="0" name=""/>
        <dsp:cNvSpPr/>
      </dsp:nvSpPr>
      <dsp:spPr>
        <a:xfrm rot="5400000">
          <a:off x="5921285" y="-248047"/>
          <a:ext cx="567944" cy="7171881"/>
        </a:xfrm>
        <a:prstGeom prst="round2SameRect">
          <a:avLst/>
        </a:prstGeom>
        <a:solidFill>
          <a:schemeClr val="accent4">
            <a:tint val="40000"/>
            <a:alpha val="90000"/>
            <a:hueOff val="-11105880"/>
            <a:satOff val="70402"/>
            <a:lumOff val="6046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1105880"/>
              <a:satOff val="70402"/>
              <a:lumOff val="6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Check if Definition of Done (DoD) is met.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Document System Test Report.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Close/No Close tasks.</a:t>
          </a:r>
        </a:p>
      </dsp:txBody>
      <dsp:txXfrm rot="-5400000">
        <a:off x="2619317" y="3081646"/>
        <a:ext cx="7144156" cy="512494"/>
      </dsp:txXfrm>
    </dsp:sp>
    <dsp:sp modelId="{EC7B6798-460D-408B-8D25-D3EE01924E39}">
      <dsp:nvSpPr>
        <dsp:cNvPr id="0" name=""/>
        <dsp:cNvSpPr/>
      </dsp:nvSpPr>
      <dsp:spPr>
        <a:xfrm>
          <a:off x="5004" y="2982927"/>
          <a:ext cx="2614312" cy="709930"/>
        </a:xfrm>
        <a:prstGeom prst="roundRect">
          <a:avLst/>
        </a:prstGeom>
        <a:solidFill>
          <a:schemeClr val="accent4">
            <a:hueOff val="-10987918"/>
            <a:satOff val="36543"/>
            <a:lumOff val="14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Completion</a:t>
          </a:r>
        </a:p>
      </dsp:txBody>
      <dsp:txXfrm>
        <a:off x="39660" y="3017583"/>
        <a:ext cx="2545000" cy="640618"/>
      </dsp:txXfrm>
    </dsp:sp>
    <dsp:sp modelId="{C9F92E6F-4DD0-48F1-874E-44CFC83D9EA5}">
      <dsp:nvSpPr>
        <dsp:cNvPr id="0" name=""/>
        <dsp:cNvSpPr/>
      </dsp:nvSpPr>
      <dsp:spPr>
        <a:xfrm rot="5400000">
          <a:off x="5905269" y="497379"/>
          <a:ext cx="567944" cy="7171881"/>
        </a:xfrm>
        <a:prstGeom prst="round2SameRect">
          <a:avLst/>
        </a:prstGeom>
        <a:solidFill>
          <a:schemeClr val="accent4">
            <a:tint val="40000"/>
            <a:alpha val="90000"/>
            <a:hueOff val="-13882349"/>
            <a:satOff val="88002"/>
            <a:lumOff val="7557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3882349"/>
              <a:satOff val="88002"/>
              <a:lumOff val="75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Fix changes made in the functional flow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Repair not running tests</a:t>
          </a:r>
        </a:p>
      </dsp:txBody>
      <dsp:txXfrm rot="-5400000">
        <a:off x="2603301" y="3827073"/>
        <a:ext cx="7144156" cy="512494"/>
      </dsp:txXfrm>
    </dsp:sp>
    <dsp:sp modelId="{58673154-ECC8-41D6-A30D-6477B2EB32A0}">
      <dsp:nvSpPr>
        <dsp:cNvPr id="0" name=""/>
        <dsp:cNvSpPr/>
      </dsp:nvSpPr>
      <dsp:spPr>
        <a:xfrm>
          <a:off x="5004" y="3728355"/>
          <a:ext cx="2598296" cy="709930"/>
        </a:xfrm>
        <a:prstGeom prst="roundRect">
          <a:avLst/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Maintenance</a:t>
          </a:r>
        </a:p>
      </dsp:txBody>
      <dsp:txXfrm>
        <a:off x="39660" y="3763011"/>
        <a:ext cx="2528984" cy="64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86EE1-5A4B-4AF2-9753-7DCF0E1F0129}">
      <dsp:nvSpPr>
        <dsp:cNvPr id="0" name=""/>
        <dsp:cNvSpPr/>
      </dsp:nvSpPr>
      <dsp:spPr>
        <a:xfrm>
          <a:off x="3781" y="105590"/>
          <a:ext cx="2273944" cy="37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What to automate</a:t>
          </a:r>
        </a:p>
      </dsp:txBody>
      <dsp:txXfrm>
        <a:off x="3781" y="105590"/>
        <a:ext cx="2273944" cy="374400"/>
      </dsp:txXfrm>
    </dsp:sp>
    <dsp:sp modelId="{C15C66F3-41B8-4D32-96A9-D46DFD9945A4}">
      <dsp:nvSpPr>
        <dsp:cNvPr id="0" name=""/>
        <dsp:cNvSpPr/>
      </dsp:nvSpPr>
      <dsp:spPr>
        <a:xfrm>
          <a:off x="3781" y="479990"/>
          <a:ext cx="2273944" cy="320049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Repetitive tests that run for multiple builds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Tests that are highly subject to human error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Tests that require multiple data sets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Frequently-used functionality that introduces high risk conditions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Tests that take a lot of effort and time when doing manual testing</a:t>
          </a:r>
        </a:p>
      </dsp:txBody>
      <dsp:txXfrm>
        <a:off x="3781" y="479990"/>
        <a:ext cx="2273944" cy="3200498"/>
      </dsp:txXfrm>
    </dsp:sp>
    <dsp:sp modelId="{74558EA0-0493-4804-89E0-B35906E96AAE}">
      <dsp:nvSpPr>
        <dsp:cNvPr id="0" name=""/>
        <dsp:cNvSpPr/>
      </dsp:nvSpPr>
      <dsp:spPr>
        <a:xfrm>
          <a:off x="2596078" y="105590"/>
          <a:ext cx="2273944" cy="374400"/>
        </a:xfrm>
        <a:prstGeom prst="rect">
          <a:avLst/>
        </a:prstGeom>
        <a:solidFill>
          <a:schemeClr val="accent4">
            <a:hueOff val="-4578300"/>
            <a:satOff val="15226"/>
            <a:lumOff val="6078"/>
            <a:alphaOff val="0"/>
          </a:schemeClr>
        </a:solidFill>
        <a:ln w="15875" cap="flat" cmpd="sng" algn="ctr">
          <a:solidFill>
            <a:schemeClr val="accent4">
              <a:hueOff val="-4578300"/>
              <a:satOff val="15226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Prioritization</a:t>
          </a:r>
        </a:p>
      </dsp:txBody>
      <dsp:txXfrm>
        <a:off x="2596078" y="105590"/>
        <a:ext cx="2273944" cy="374400"/>
      </dsp:txXfrm>
    </dsp:sp>
    <dsp:sp modelId="{965B0335-7261-468D-B0CB-AC9A8F5DD3D8}">
      <dsp:nvSpPr>
        <dsp:cNvPr id="0" name=""/>
        <dsp:cNvSpPr/>
      </dsp:nvSpPr>
      <dsp:spPr>
        <a:xfrm>
          <a:off x="2596078" y="479990"/>
          <a:ext cx="2273944" cy="3200498"/>
        </a:xfrm>
        <a:prstGeom prst="rect">
          <a:avLst/>
        </a:prstGeom>
        <a:solidFill>
          <a:schemeClr val="accent4">
            <a:tint val="40000"/>
            <a:alpha val="90000"/>
            <a:hueOff val="-4627450"/>
            <a:satOff val="29334"/>
            <a:lumOff val="2519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4627450"/>
              <a:satOff val="29334"/>
              <a:lumOff val="2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Sprint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Automation Backlog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risk/priority </a:t>
          </a:r>
          <a:r>
            <a:rPr lang="en-US" sz="1300" kern="1200" dirty="0"/>
            <a:t>- what test should we keep, that tests can be throw away. -&gt; probability of failure and the cost of failure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how expensive it is to do manually</a:t>
          </a:r>
          <a:r>
            <a:rPr lang="en-US" sz="1300" kern="1200" dirty="0"/>
            <a:t> - which of the tests takes longest to be executed manually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how expensive it is to automate</a:t>
          </a:r>
          <a:r>
            <a:rPr lang="en-US" sz="1300" kern="1200" dirty="0"/>
            <a:t>. - how much work it would be to write automation scripts for each scenario</a:t>
          </a:r>
        </a:p>
      </dsp:txBody>
      <dsp:txXfrm>
        <a:off x="2596078" y="479990"/>
        <a:ext cx="2273944" cy="3200498"/>
      </dsp:txXfrm>
    </dsp:sp>
    <dsp:sp modelId="{FAAA8DFF-4AE3-49DD-BD97-EDABED322B91}">
      <dsp:nvSpPr>
        <dsp:cNvPr id="0" name=""/>
        <dsp:cNvSpPr/>
      </dsp:nvSpPr>
      <dsp:spPr>
        <a:xfrm>
          <a:off x="5188376" y="105590"/>
          <a:ext cx="2273944" cy="374400"/>
        </a:xfrm>
        <a:prstGeom prst="rect">
          <a:avLst/>
        </a:prstGeom>
        <a:solidFill>
          <a:schemeClr val="accent4">
            <a:hueOff val="-9156599"/>
            <a:satOff val="30453"/>
            <a:lumOff val="12157"/>
            <a:alphaOff val="0"/>
          </a:schemeClr>
        </a:solidFill>
        <a:ln w="15875" cap="flat" cmpd="sng" algn="ctr">
          <a:solidFill>
            <a:schemeClr val="accent4">
              <a:hueOff val="-9156599"/>
              <a:satOff val="30453"/>
              <a:lumOff val="1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Coverage</a:t>
          </a:r>
        </a:p>
      </dsp:txBody>
      <dsp:txXfrm>
        <a:off x="5188376" y="105590"/>
        <a:ext cx="2273944" cy="374400"/>
      </dsp:txXfrm>
    </dsp:sp>
    <dsp:sp modelId="{5C862D35-3577-43A4-BE3D-65AEB08E4FC8}">
      <dsp:nvSpPr>
        <dsp:cNvPr id="0" name=""/>
        <dsp:cNvSpPr/>
      </dsp:nvSpPr>
      <dsp:spPr>
        <a:xfrm>
          <a:off x="5188376" y="479990"/>
          <a:ext cx="2273944" cy="3200498"/>
        </a:xfrm>
        <a:prstGeom prst="rect">
          <a:avLst/>
        </a:prstGeom>
        <a:solidFill>
          <a:schemeClr val="accent4">
            <a:tint val="40000"/>
            <a:alpha val="90000"/>
            <a:hueOff val="-9254899"/>
            <a:satOff val="58668"/>
            <a:lumOff val="503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9254899"/>
              <a:satOff val="58668"/>
              <a:lumOff val="5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Example based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Tool analysis based</a:t>
          </a:r>
        </a:p>
      </dsp:txBody>
      <dsp:txXfrm>
        <a:off x="5188376" y="479990"/>
        <a:ext cx="2273944" cy="3200498"/>
      </dsp:txXfrm>
    </dsp:sp>
    <dsp:sp modelId="{0882C4F1-3A90-40B1-BDD7-B69D3AB5A566}">
      <dsp:nvSpPr>
        <dsp:cNvPr id="0" name=""/>
        <dsp:cNvSpPr/>
      </dsp:nvSpPr>
      <dsp:spPr>
        <a:xfrm>
          <a:off x="7780673" y="105590"/>
          <a:ext cx="2273944" cy="374400"/>
        </a:xfrm>
        <a:prstGeom prst="rect">
          <a:avLst/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Functionality Matrix</a:t>
          </a:r>
        </a:p>
      </dsp:txBody>
      <dsp:txXfrm>
        <a:off x="7780673" y="105590"/>
        <a:ext cx="2273944" cy="374400"/>
      </dsp:txXfrm>
    </dsp:sp>
    <dsp:sp modelId="{F6697689-C337-494A-BA2A-57A66066A2F2}">
      <dsp:nvSpPr>
        <dsp:cNvPr id="0" name=""/>
        <dsp:cNvSpPr/>
      </dsp:nvSpPr>
      <dsp:spPr>
        <a:xfrm>
          <a:off x="7780673" y="479990"/>
          <a:ext cx="2273944" cy="3200498"/>
        </a:xfrm>
        <a:prstGeom prst="rect">
          <a:avLst/>
        </a:prstGeom>
        <a:solidFill>
          <a:schemeClr val="accent4">
            <a:tint val="40000"/>
            <a:alpha val="90000"/>
            <a:hueOff val="-13882349"/>
            <a:satOff val="88002"/>
            <a:lumOff val="7557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3882349"/>
              <a:satOff val="88002"/>
              <a:lumOff val="75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Main component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Scenario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Risk/priority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How easy is to automate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How easy is to test it manually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Final Priority</a:t>
          </a:r>
        </a:p>
      </dsp:txBody>
      <dsp:txXfrm>
        <a:off x="7780673" y="479990"/>
        <a:ext cx="2273944" cy="3200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4C343-63F8-47DB-9419-1DC8D6CC65E5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Smoke Checks</a:t>
          </a:r>
        </a:p>
      </dsp:txBody>
      <dsp:txXfrm>
        <a:off x="377190" y="3160"/>
        <a:ext cx="2907506" cy="1744503"/>
      </dsp:txXfrm>
    </dsp:sp>
    <dsp:sp modelId="{B1D712A3-BAC1-4AF1-BB7D-182DD5E3DFF0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4">
            <a:hueOff val="-2746980"/>
            <a:satOff val="9136"/>
            <a:lumOff val="3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Sanity/Functional Checks</a:t>
          </a:r>
        </a:p>
      </dsp:txBody>
      <dsp:txXfrm>
        <a:off x="3575446" y="3160"/>
        <a:ext cx="2907506" cy="1744503"/>
      </dsp:txXfrm>
    </dsp:sp>
    <dsp:sp modelId="{7EA9A9D5-327E-41E1-9894-2B19247DB042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-5493959"/>
            <a:satOff val="18272"/>
            <a:lumOff val="7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Regression Checks</a:t>
          </a:r>
        </a:p>
      </dsp:txBody>
      <dsp:txXfrm>
        <a:off x="6773703" y="3160"/>
        <a:ext cx="2907506" cy="1744503"/>
      </dsp:txXfrm>
    </dsp:sp>
    <dsp:sp modelId="{90055176-4199-4B01-9301-FF4686AAD401}">
      <dsp:nvSpPr>
        <dsp:cNvPr id="0" name=""/>
        <dsp:cNvSpPr/>
      </dsp:nvSpPr>
      <dsp:spPr>
        <a:xfrm>
          <a:off x="377190" y="2038415"/>
          <a:ext cx="2907506" cy="1744503"/>
        </a:xfrm>
        <a:prstGeom prst="rect">
          <a:avLst/>
        </a:prstGeom>
        <a:solidFill>
          <a:schemeClr val="accent4">
            <a:hueOff val="-8240939"/>
            <a:satOff val="27407"/>
            <a:lumOff val="10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Component Checks</a:t>
          </a:r>
        </a:p>
      </dsp:txBody>
      <dsp:txXfrm>
        <a:off x="377190" y="2038415"/>
        <a:ext cx="2907506" cy="1744503"/>
      </dsp:txXfrm>
    </dsp:sp>
    <dsp:sp modelId="{802EB127-E18A-4E6B-A581-A636102F9091}">
      <dsp:nvSpPr>
        <dsp:cNvPr id="0" name=""/>
        <dsp:cNvSpPr/>
      </dsp:nvSpPr>
      <dsp:spPr>
        <a:xfrm>
          <a:off x="3575446" y="2038415"/>
          <a:ext cx="2907506" cy="1744503"/>
        </a:xfrm>
        <a:prstGeom prst="rect">
          <a:avLst/>
        </a:prstGeom>
        <a:solidFill>
          <a:schemeClr val="accent4">
            <a:hueOff val="-10987918"/>
            <a:satOff val="36543"/>
            <a:lumOff val="14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UAT</a:t>
          </a:r>
        </a:p>
      </dsp:txBody>
      <dsp:txXfrm>
        <a:off x="3575446" y="2038415"/>
        <a:ext cx="2907506" cy="1744503"/>
      </dsp:txXfrm>
    </dsp:sp>
    <dsp:sp modelId="{844FBBC0-1E26-4D92-8E00-7A237764F7B4}">
      <dsp:nvSpPr>
        <dsp:cNvPr id="0" name=""/>
        <dsp:cNvSpPr/>
      </dsp:nvSpPr>
      <dsp:spPr>
        <a:xfrm>
          <a:off x="6773703" y="2038415"/>
          <a:ext cx="2907506" cy="1744503"/>
        </a:xfrm>
        <a:prstGeom prst="rect">
          <a:avLst/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End-to-End Checks</a:t>
          </a:r>
        </a:p>
      </dsp:txBody>
      <dsp:txXfrm>
        <a:off x="6773703" y="2038415"/>
        <a:ext cx="2907506" cy="17445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97812-C896-4B28-983B-6DB7482EFBE3}">
      <dsp:nvSpPr>
        <dsp:cNvPr id="0" name=""/>
        <dsp:cNvSpPr/>
      </dsp:nvSpPr>
      <dsp:spPr>
        <a:xfrm>
          <a:off x="9426" y="666022"/>
          <a:ext cx="2273531" cy="68205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5" tIns="84215" rIns="84215" bIns="842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Needs and goals Analysis</a:t>
          </a:r>
        </a:p>
      </dsp:txBody>
      <dsp:txXfrm>
        <a:off x="214044" y="666022"/>
        <a:ext cx="1864295" cy="682059"/>
      </dsp:txXfrm>
    </dsp:sp>
    <dsp:sp modelId="{1EC557F0-DBAF-4EFC-BAF5-4634D06AE263}">
      <dsp:nvSpPr>
        <dsp:cNvPr id="0" name=""/>
        <dsp:cNvSpPr/>
      </dsp:nvSpPr>
      <dsp:spPr>
        <a:xfrm>
          <a:off x="9426" y="1348082"/>
          <a:ext cx="2068913" cy="32513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0" tIns="163490" rIns="163490" bIns="3269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Business context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Business needs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Business gain</a:t>
          </a:r>
        </a:p>
      </dsp:txBody>
      <dsp:txXfrm>
        <a:off x="9426" y="1348082"/>
        <a:ext cx="2068913" cy="3251315"/>
      </dsp:txXfrm>
    </dsp:sp>
    <dsp:sp modelId="{FDC522EF-F7F7-4AF3-98D3-DCC184797409}">
      <dsp:nvSpPr>
        <dsp:cNvPr id="0" name=""/>
        <dsp:cNvSpPr/>
      </dsp:nvSpPr>
      <dsp:spPr>
        <a:xfrm>
          <a:off x="2227194" y="666022"/>
          <a:ext cx="2273531" cy="682059"/>
        </a:xfrm>
        <a:prstGeom prst="chevron">
          <a:avLst>
            <a:gd name="adj" fmla="val 30000"/>
          </a:avLst>
        </a:prstGeom>
        <a:solidFill>
          <a:schemeClr val="accent4">
            <a:hueOff val="-3433724"/>
            <a:satOff val="11420"/>
            <a:lumOff val="4559"/>
            <a:alphaOff val="0"/>
          </a:schemeClr>
        </a:solidFill>
        <a:ln w="15875" cap="flat" cmpd="sng" algn="ctr">
          <a:solidFill>
            <a:schemeClr val="accent4">
              <a:hueOff val="-3433724"/>
              <a:satOff val="11420"/>
              <a:lumOff val="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5" tIns="84215" rIns="84215" bIns="842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Plan the POC</a:t>
          </a:r>
        </a:p>
      </dsp:txBody>
      <dsp:txXfrm>
        <a:off x="2431812" y="666022"/>
        <a:ext cx="1864295" cy="682059"/>
      </dsp:txXfrm>
    </dsp:sp>
    <dsp:sp modelId="{4EB72C87-7D92-4E6D-BB36-6B9BA47639DE}">
      <dsp:nvSpPr>
        <dsp:cNvPr id="0" name=""/>
        <dsp:cNvSpPr/>
      </dsp:nvSpPr>
      <dsp:spPr>
        <a:xfrm>
          <a:off x="2227194" y="1348082"/>
          <a:ext cx="2068913" cy="3251315"/>
        </a:xfrm>
        <a:prstGeom prst="rect">
          <a:avLst/>
        </a:prstGeom>
        <a:solidFill>
          <a:schemeClr val="accent4">
            <a:tint val="40000"/>
            <a:alpha val="90000"/>
            <a:hueOff val="-3470587"/>
            <a:satOff val="22001"/>
            <a:lumOff val="1889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3470587"/>
              <a:satOff val="22001"/>
              <a:lumOff val="18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0" tIns="163490" rIns="163490" bIns="3269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Scope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Time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Results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Tools needs</a:t>
          </a:r>
        </a:p>
      </dsp:txBody>
      <dsp:txXfrm>
        <a:off x="2227194" y="1348082"/>
        <a:ext cx="2068913" cy="3251315"/>
      </dsp:txXfrm>
    </dsp:sp>
    <dsp:sp modelId="{C700638D-C380-4550-BD50-2F6490B09744}">
      <dsp:nvSpPr>
        <dsp:cNvPr id="0" name=""/>
        <dsp:cNvSpPr/>
      </dsp:nvSpPr>
      <dsp:spPr>
        <a:xfrm>
          <a:off x="4444963" y="666022"/>
          <a:ext cx="2273531" cy="682059"/>
        </a:xfrm>
        <a:prstGeom prst="chevron">
          <a:avLst>
            <a:gd name="adj" fmla="val 30000"/>
          </a:avLst>
        </a:prstGeom>
        <a:solidFill>
          <a:schemeClr val="accent4">
            <a:hueOff val="-6867449"/>
            <a:satOff val="22839"/>
            <a:lumOff val="9118"/>
            <a:alphaOff val="0"/>
          </a:schemeClr>
        </a:solidFill>
        <a:ln w="15875" cap="flat" cmpd="sng" algn="ctr">
          <a:solidFill>
            <a:schemeClr val="accent4">
              <a:hueOff val="-6867449"/>
              <a:satOff val="22839"/>
              <a:lumOff val="9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5" tIns="84215" rIns="84215" bIns="842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Define focus for POC</a:t>
          </a:r>
        </a:p>
      </dsp:txBody>
      <dsp:txXfrm>
        <a:off x="4649581" y="666022"/>
        <a:ext cx="1864295" cy="682059"/>
      </dsp:txXfrm>
    </dsp:sp>
    <dsp:sp modelId="{2B2865E4-D92F-4311-AA4B-4DCB45A8A460}">
      <dsp:nvSpPr>
        <dsp:cNvPr id="0" name=""/>
        <dsp:cNvSpPr/>
      </dsp:nvSpPr>
      <dsp:spPr>
        <a:xfrm>
          <a:off x="4444963" y="1348082"/>
          <a:ext cx="2068913" cy="3251315"/>
        </a:xfrm>
        <a:prstGeom prst="rect">
          <a:avLst/>
        </a:prstGeom>
        <a:solidFill>
          <a:schemeClr val="accent4">
            <a:tint val="40000"/>
            <a:alpha val="90000"/>
            <a:hueOff val="-6941174"/>
            <a:satOff val="44001"/>
            <a:lumOff val="377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941174"/>
              <a:satOff val="44001"/>
              <a:lumOff val="37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0" tIns="163490" rIns="163490" bIns="3269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Basic scenario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Medium scenario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Complex scenario</a:t>
          </a:r>
        </a:p>
      </dsp:txBody>
      <dsp:txXfrm>
        <a:off x="4444963" y="1348082"/>
        <a:ext cx="2068913" cy="3251315"/>
      </dsp:txXfrm>
    </dsp:sp>
    <dsp:sp modelId="{2E2B0146-DC3C-4ECF-830B-7C5B2618ECE6}">
      <dsp:nvSpPr>
        <dsp:cNvPr id="0" name=""/>
        <dsp:cNvSpPr/>
      </dsp:nvSpPr>
      <dsp:spPr>
        <a:xfrm>
          <a:off x="6662732" y="666022"/>
          <a:ext cx="2273531" cy="682059"/>
        </a:xfrm>
        <a:prstGeom prst="chevron">
          <a:avLst>
            <a:gd name="adj" fmla="val 30000"/>
          </a:avLst>
        </a:prstGeom>
        <a:solidFill>
          <a:schemeClr val="accent4">
            <a:hueOff val="-10301173"/>
            <a:satOff val="34259"/>
            <a:lumOff val="13676"/>
            <a:alphaOff val="0"/>
          </a:schemeClr>
        </a:solidFill>
        <a:ln w="15875" cap="flat" cmpd="sng" algn="ctr">
          <a:solidFill>
            <a:schemeClr val="accent4">
              <a:hueOff val="-10301173"/>
              <a:satOff val="34259"/>
              <a:lumOff val="13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5" tIns="84215" rIns="84215" bIns="842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Tool adoption</a:t>
          </a:r>
        </a:p>
      </dsp:txBody>
      <dsp:txXfrm>
        <a:off x="6867350" y="666022"/>
        <a:ext cx="1864295" cy="682059"/>
      </dsp:txXfrm>
    </dsp:sp>
    <dsp:sp modelId="{26CEE1F4-828D-4851-A4CC-B4EF607FE2DA}">
      <dsp:nvSpPr>
        <dsp:cNvPr id="0" name=""/>
        <dsp:cNvSpPr/>
      </dsp:nvSpPr>
      <dsp:spPr>
        <a:xfrm>
          <a:off x="6662732" y="1348082"/>
          <a:ext cx="2068913" cy="3251315"/>
        </a:xfrm>
        <a:prstGeom prst="rect">
          <a:avLst/>
        </a:prstGeom>
        <a:solidFill>
          <a:schemeClr val="accent4">
            <a:tint val="40000"/>
            <a:alpha val="90000"/>
            <a:hueOff val="-10411761"/>
            <a:satOff val="66001"/>
            <a:lumOff val="56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0411761"/>
              <a:satOff val="66001"/>
              <a:lumOff val="56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0" tIns="163490" rIns="163490" bIns="3269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Data driven support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Technology support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User friendly / Ease of use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Validation mechanism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Reusability / Modularity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Budget / Licensing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Community support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CI support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Learning curve </a:t>
          </a:r>
        </a:p>
      </dsp:txBody>
      <dsp:txXfrm>
        <a:off x="6662732" y="1348082"/>
        <a:ext cx="2068913" cy="3251315"/>
      </dsp:txXfrm>
    </dsp:sp>
    <dsp:sp modelId="{18A70AC2-5FB5-4577-8F7B-40ED9882B498}">
      <dsp:nvSpPr>
        <dsp:cNvPr id="0" name=""/>
        <dsp:cNvSpPr/>
      </dsp:nvSpPr>
      <dsp:spPr>
        <a:xfrm>
          <a:off x="8880501" y="666022"/>
          <a:ext cx="2273531" cy="682059"/>
        </a:xfrm>
        <a:prstGeom prst="chevron">
          <a:avLst>
            <a:gd name="adj" fmla="val 30000"/>
          </a:avLst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5" tIns="84215" rIns="84215" bIns="8421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Tool decision</a:t>
          </a:r>
        </a:p>
      </dsp:txBody>
      <dsp:txXfrm>
        <a:off x="9085119" y="666022"/>
        <a:ext cx="1864295" cy="682059"/>
      </dsp:txXfrm>
    </dsp:sp>
    <dsp:sp modelId="{4BC52874-9C3C-471E-AAAC-B45118DA09BE}">
      <dsp:nvSpPr>
        <dsp:cNvPr id="0" name=""/>
        <dsp:cNvSpPr/>
      </dsp:nvSpPr>
      <dsp:spPr>
        <a:xfrm>
          <a:off x="8880501" y="1348082"/>
          <a:ext cx="2068913" cy="3251315"/>
        </a:xfrm>
        <a:prstGeom prst="rect">
          <a:avLst/>
        </a:prstGeom>
        <a:solidFill>
          <a:schemeClr val="accent4">
            <a:tint val="40000"/>
            <a:alpha val="90000"/>
            <a:hueOff val="-13882349"/>
            <a:satOff val="88002"/>
            <a:lumOff val="7557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3882349"/>
              <a:satOff val="88002"/>
              <a:lumOff val="75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0" tIns="163490" rIns="163490" bIns="3269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Characteristics mapping based on adoption results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Tool for use</a:t>
          </a:r>
        </a:p>
      </dsp:txBody>
      <dsp:txXfrm>
        <a:off x="8880501" y="1348082"/>
        <a:ext cx="2068913" cy="3251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B1E3-DBAA-4086-B4A3-636D27FEC1DE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intro.asp" TargetMode="External"/><Relationship Id="rId2" Type="http://schemas.openxmlformats.org/officeDocument/2006/relationships/hyperlink" Target="https://www.mindmeister.com/334652100/mymind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friendlytester.co.uk/2014/05/pageobject-pattern-why-how-and-more.html" TargetMode="External"/><Relationship Id="rId4" Type="http://schemas.openxmlformats.org/officeDocument/2006/relationships/hyperlink" Target="https://medium.com/tech-tajawal/page-object-model-pom-design-pattern-f9588630800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104EFB-A0AC-43FE-B47B-EEC19536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900268-AE90-4FA1-99C2-0EEBD6BE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Workshop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16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46EB-7D69-4CCD-B8C7-E15B212C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Selenium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2B24-E5F4-41F5-9162-356FA55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NuGet:</a:t>
            </a:r>
          </a:p>
          <a:p>
            <a:r>
              <a:rPr lang="en-US" dirty="0"/>
              <a:t>- </a:t>
            </a:r>
            <a:r>
              <a:rPr lang="en-US" dirty="0" err="1"/>
              <a:t>Selenium.WebDriver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Selenium.Support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Selenium.Chrome.WebDriver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Selenium.Firefox.WebDriver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46EB-7D69-4CCD-B8C7-E15B212C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2B24-E5F4-41F5-9162-356FA55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Xunit</a:t>
            </a:r>
            <a:r>
              <a:rPr lang="en-US" dirty="0"/>
              <a:t> </a:t>
            </a:r>
          </a:p>
          <a:p>
            <a:r>
              <a:rPr lang="en-US" dirty="0"/>
              <a:t>- is a free, open source, community-focused unit testing tool for the .NET Framework</a:t>
            </a:r>
          </a:p>
          <a:p>
            <a:r>
              <a:rPr lang="en-US" dirty="0"/>
              <a:t>- written by the original inventor of </a:t>
            </a:r>
            <a:r>
              <a:rPr lang="en-US" dirty="0" err="1"/>
              <a:t>NUnit</a:t>
            </a:r>
            <a:r>
              <a:rPr lang="en-US" dirty="0"/>
              <a:t> v2, xUnit.net is the latest technology for unit testing C#, F#, VB.NET and other .NET languages</a:t>
            </a:r>
          </a:p>
          <a:p>
            <a:r>
              <a:rPr lang="en-US" b="1" dirty="0"/>
              <a:t>Constructor and Dispose</a:t>
            </a:r>
          </a:p>
          <a:p>
            <a:r>
              <a:rPr lang="en-US" dirty="0"/>
              <a:t>- shared setup/cleanup code without sharing object instances</a:t>
            </a:r>
          </a:p>
          <a:p>
            <a:r>
              <a:rPr lang="en-US" dirty="0"/>
              <a:t>- </a:t>
            </a:r>
            <a:r>
              <a:rPr lang="en-US" dirty="0" err="1"/>
              <a:t>IDisposable</a:t>
            </a:r>
            <a:r>
              <a:rPr lang="en-US" dirty="0"/>
              <a:t> interface to your test class, and the cleanup code in the Dispose() method</a:t>
            </a:r>
          </a:p>
          <a:p>
            <a:r>
              <a:rPr lang="en-US" b="1" dirty="0"/>
              <a:t>Fact Attribute</a:t>
            </a:r>
          </a:p>
          <a:p>
            <a:r>
              <a:rPr lang="en-US" dirty="0"/>
              <a:t>- indicates a fact that needs to be run by the test runner</a:t>
            </a:r>
          </a:p>
          <a:p>
            <a:r>
              <a:rPr lang="en-US" dirty="0"/>
              <a:t>[Fact]</a:t>
            </a:r>
          </a:p>
          <a:p>
            <a:r>
              <a:rPr lang="en-US" dirty="0"/>
              <a:t>[Fact(DisplayName = "GIVEN the google homepage is open WHEN searching for new </a:t>
            </a:r>
            <a:r>
              <a:rPr lang="en-US" dirty="0" err="1"/>
              <a:t>york</a:t>
            </a:r>
            <a:r>
              <a:rPr lang="en-US" dirty="0"/>
              <a:t> times THEN results should appear")]</a:t>
            </a:r>
          </a:p>
        </p:txBody>
      </p:sp>
    </p:spTree>
    <p:extLst>
      <p:ext uri="{BB962C8B-B14F-4D97-AF65-F5344CB8AC3E}">
        <p14:creationId xmlns:p14="http://schemas.microsoft.com/office/powerpoint/2010/main" val="319973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EBC-E2F2-400E-9AB6-010FE1EA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WebDriver – Invoking the browser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0645144-08C2-4C8F-96C8-05C6C302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5749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BA9D-E269-4316-8C80-B393788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WebDriver – Navigate to URL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8D28E87-4D13-4D4F-BE76-04EE6F362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3780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B015-5876-494E-8593-C0A9A83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WebDriver – Locating the elements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84251-FA93-42CF-9901-53014F895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62874"/>
              </p:ext>
            </p:extLst>
          </p:nvPr>
        </p:nvGraphicFramePr>
        <p:xfrm>
          <a:off x="978010" y="1820848"/>
          <a:ext cx="10177353" cy="437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9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27C63-0099-4860-A9C9-FA9BF47D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Xpath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97D07BB-A6E1-4919-9E9B-D99A87EFA1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9668139"/>
              </p:ext>
            </p:extLst>
          </p:nvPr>
        </p:nvGraphicFramePr>
        <p:xfrm>
          <a:off x="5617029" y="1900553"/>
          <a:ext cx="5657850" cy="409725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431811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91511683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372664026"/>
                    </a:ext>
                  </a:extLst>
                </a:gridCol>
              </a:tblGrid>
              <a:tr h="3216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333333"/>
                          </a:solidFill>
                          <a:effectLst/>
                        </a:rPr>
                        <a:t>Axis</a:t>
                      </a:r>
                    </a:p>
                  </a:txBody>
                  <a:tcPr marL="46753" marR="70130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6753" marR="70130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333333"/>
                          </a:solidFill>
                          <a:effectLst/>
                        </a:rPr>
                        <a:t>Example from above figure</a:t>
                      </a:r>
                    </a:p>
                  </a:txBody>
                  <a:tcPr marL="46753" marR="70130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9604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descendant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Children of the current node and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their children too.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All the nodes are descendant of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node A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37093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ancestor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Parent of current node and their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parent.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B1 and A are ancestor of C1.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8250"/>
                  </a:ext>
                </a:extLst>
              </a:tr>
              <a:tr h="7571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following-sibling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 siblings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C2 is following sibling of C1 and B2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is following sibling of B1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32601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preceding-sibling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preceding siblings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C1 is preceding sibling of C2 and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B1 is preceding sibling of B2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45021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 siblings and their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descendants.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B2 is following for B1.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33775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parent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parent of the current node.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B1 is parent of C1.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9901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preceding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preceding siblings and their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descendants.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B1, C1 and C2 are preceding to B2.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70520"/>
                  </a:ext>
                </a:extLst>
              </a:tr>
            </a:tbl>
          </a:graphicData>
        </a:graphic>
      </p:graphicFrame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4DC24-8005-49FA-B542-8A6B1CF9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9494" y="2633663"/>
            <a:ext cx="2533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884BF-6435-43FB-9EF6-7753CAFF2F9A}"/>
              </a:ext>
            </a:extLst>
          </p:cNvPr>
          <p:cNvSpPr txBox="1"/>
          <p:nvPr/>
        </p:nvSpPr>
        <p:spPr>
          <a:xfrm>
            <a:off x="1138604" y="4243478"/>
            <a:ext cx="1275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children</a:t>
            </a:r>
          </a:p>
          <a:p>
            <a:r>
              <a:rPr lang="en-US" dirty="0"/>
              <a:t>siblings</a:t>
            </a:r>
          </a:p>
          <a:p>
            <a:r>
              <a:rPr lang="en-US" dirty="0"/>
              <a:t>ancestor</a:t>
            </a:r>
          </a:p>
          <a:p>
            <a:r>
              <a:rPr lang="en-US" dirty="0"/>
              <a:t>descendant</a:t>
            </a:r>
          </a:p>
          <a:p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1346CBC-66C6-4165-B6D6-A2BE29D8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84657" y="-85711"/>
            <a:ext cx="13676658" cy="54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7AE59-B47B-40D5-AD26-9A36DA2994B1}"/>
              </a:ext>
            </a:extLst>
          </p:cNvPr>
          <p:cNvSpPr txBox="1"/>
          <p:nvPr/>
        </p:nvSpPr>
        <p:spPr>
          <a:xfrm>
            <a:off x="1102636" y="1900553"/>
            <a:ext cx="101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</a:t>
            </a:r>
          </a:p>
          <a:p>
            <a:r>
              <a:rPr lang="en-US" dirty="0"/>
              <a:t>Relative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0AA577-AC08-4EA8-B5C7-DB5A0A35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8056"/>
            <a:ext cx="10058400" cy="1248283"/>
          </a:xfrm>
        </p:spPr>
        <p:txBody>
          <a:bodyPr/>
          <a:lstStyle/>
          <a:p>
            <a:pPr algn="r"/>
            <a:r>
              <a:rPr lang="en-US" dirty="0"/>
              <a:t>XPath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9A0645-5B34-4003-B81F-0A17DE3EC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427320"/>
            <a:ext cx="1016943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yui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-skin-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"ID Yahoo"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aria-required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"96"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"passwd"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aria-required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"64"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"passwd"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captchaDiv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"persistency"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"persistent"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".persistent"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"background-color: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(255, 255, 255);"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pLabel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"persistent"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pLabelC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"checkbox lg-sprite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labeltxt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Păstrează-mă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autentificat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".save"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lgbx-btn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 purple-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".save"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4A5591-DC8E-4758-9ACD-17669DD3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68777"/>
              </p:ext>
            </p:extLst>
          </p:nvPr>
        </p:nvGraphicFramePr>
        <p:xfrm>
          <a:off x="925286" y="3889533"/>
          <a:ext cx="10058400" cy="2400192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78584816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747000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28369451"/>
                    </a:ext>
                  </a:extLst>
                </a:gridCol>
              </a:tblGrid>
              <a:tr h="14031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XPATH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CSS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32820"/>
                  </a:ext>
                </a:extLst>
              </a:tr>
              <a:tr h="325380"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password field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//div[@id='inputs']/input[@id='passwd']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css=div[id='inputs'] input[id='passwd']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css=div#inputs input#passwd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06340"/>
                  </a:ext>
                </a:extLst>
              </a:tr>
              <a:tr h="235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//div[@class='yui-skin-sam']/input[@id='passwd']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css=.yui-skin-sam input#passwd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22040"/>
                  </a:ext>
                </a:extLst>
              </a:tr>
              <a:tr h="232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//div/input[contains(@placeholder,'Parolă')]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 input[placeholder=Parolă]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08215"/>
                  </a:ext>
                </a:extLst>
              </a:tr>
              <a:tr h="140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//div/input[@name="passwd"]</a:t>
                      </a:r>
                    </a:p>
                  </a:txBody>
                  <a:tcPr marL="62426" marR="62426" marT="43698" marB="43698"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css</a:t>
                      </a:r>
                      <a:r>
                        <a:rPr lang="en-US" sz="1200" dirty="0">
                          <a:effectLst/>
                        </a:rPr>
                        <a:t>=div input[name="passwd"]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84435"/>
                  </a:ext>
                </a:extLst>
              </a:tr>
              <a:tr h="325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//div/input[@name="passwd"][@id="passwd"]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 input[name="passwd"][id="passwd"]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04986"/>
                  </a:ext>
                </a:extLst>
              </a:tr>
              <a:tr h="232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//div/input[@name="login"]/following::input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 input[name="login"] ~ input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74349"/>
                  </a:ext>
                </a:extLst>
              </a:tr>
              <a:tr h="232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button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>
                          <a:effectLst/>
                        </a:rPr>
                        <a:t>//div/button[contains(text(),'Autentificare')]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</a:rPr>
                        <a:t>css</a:t>
                      </a:r>
                      <a:r>
                        <a:rPr lang="fr-FR" sz="1200" dirty="0">
                          <a:effectLst/>
                        </a:rPr>
                        <a:t>=div </a:t>
                      </a:r>
                      <a:r>
                        <a:rPr lang="fr-FR" sz="1200" u="none" strike="noStrike" dirty="0" err="1">
                          <a:solidFill>
                            <a:srgbClr val="3572B0"/>
                          </a:solidFill>
                          <a:effectLst/>
                        </a:rPr>
                        <a:t>button:contains</a:t>
                      </a:r>
                      <a:r>
                        <a:rPr lang="fr-FR" sz="1200" u="none" strike="noStrike" dirty="0">
                          <a:solidFill>
                            <a:srgbClr val="3572B0"/>
                          </a:solidFill>
                          <a:effectLst/>
                        </a:rPr>
                        <a:t>('</a:t>
                      </a:r>
                      <a:r>
                        <a:rPr lang="fr-FR" sz="1200" u="none" strike="noStrike" dirty="0" err="1">
                          <a:solidFill>
                            <a:srgbClr val="3572B0"/>
                          </a:solidFill>
                          <a:effectLst/>
                        </a:rPr>
                        <a:t>Autentificare</a:t>
                      </a:r>
                      <a:r>
                        <a:rPr lang="fr-FR" sz="1200" u="none" strike="noStrike" dirty="0">
                          <a:solidFill>
                            <a:srgbClr val="3572B0"/>
                          </a:solidFill>
                          <a:effectLst/>
                        </a:rPr>
                        <a:t>')</a:t>
                      </a:r>
                      <a:endParaRPr lang="fr-FR" sz="1200" dirty="0"/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83959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052F954B-ECE3-451A-830D-9184ECFA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506" y="2364048"/>
            <a:ext cx="167357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1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01C-5D82-48DB-9320-7AA2D774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Interacting with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4880-EAEE-49BF-ACBD-03314289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//Enter text</a:t>
            </a:r>
          </a:p>
          <a:p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(“</a:t>
            </a:r>
            <a:r>
              <a:rPr lang="en-US" i="1" dirty="0" err="1"/>
              <a:t>xpath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(“</a:t>
            </a:r>
            <a:r>
              <a:rPr lang="en-US" i="1" dirty="0" err="1"/>
              <a:t>myText</a:t>
            </a:r>
            <a:r>
              <a:rPr lang="en-US" i="1" dirty="0"/>
              <a:t>");</a:t>
            </a:r>
          </a:p>
          <a:p>
            <a:r>
              <a:rPr lang="en-US" b="1" dirty="0"/>
              <a:t>//Click</a:t>
            </a:r>
          </a:p>
          <a:p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(“name")).Click();</a:t>
            </a:r>
          </a:p>
          <a:p>
            <a:r>
              <a:rPr lang="en-US" b="1" dirty="0"/>
              <a:t>//Get text</a:t>
            </a:r>
          </a:p>
          <a:p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(“XPath")).Text</a:t>
            </a:r>
          </a:p>
          <a:p>
            <a:r>
              <a:rPr lang="en-US" b="1" dirty="0"/>
              <a:t>//Select</a:t>
            </a:r>
          </a:p>
          <a:p>
            <a:r>
              <a:rPr lang="en-US" dirty="0"/>
              <a:t> </a:t>
            </a:r>
            <a:r>
              <a:rPr lang="en-US" i="1" dirty="0"/>
              <a:t>new </a:t>
            </a:r>
            <a:r>
              <a:rPr lang="en-US" i="1" dirty="0" err="1"/>
              <a:t>SelectElement</a:t>
            </a:r>
            <a:r>
              <a:rPr lang="en-US" i="1" dirty="0"/>
              <a:t>(</a:t>
            </a: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(“name"))).</a:t>
            </a:r>
            <a:r>
              <a:rPr lang="en-US" i="1" dirty="0" err="1"/>
              <a:t>SelectByText</a:t>
            </a:r>
            <a:r>
              <a:rPr lang="en-US" i="1" dirty="0"/>
              <a:t>(“</a:t>
            </a:r>
            <a:r>
              <a:rPr lang="en-US" i="1" dirty="0" err="1"/>
              <a:t>TextToSelect</a:t>
            </a:r>
            <a:r>
              <a:rPr lang="en-US" i="1" dirty="0"/>
              <a:t>)");</a:t>
            </a:r>
          </a:p>
        </p:txBody>
      </p:sp>
    </p:spTree>
    <p:extLst>
      <p:ext uri="{BB962C8B-B14F-4D97-AF65-F5344CB8AC3E}">
        <p14:creationId xmlns:p14="http://schemas.microsoft.com/office/powerpoint/2010/main" val="6611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4B55-0EE7-4B79-8EC5-CD9CC78B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Interacting with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AF52-247C-463E-8C26-0D2AA824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switch to window</a:t>
            </a:r>
          </a:p>
          <a:p>
            <a:r>
              <a:rPr lang="en-US" i="1" dirty="0" err="1"/>
              <a:t>driver.SwitchTo</a:t>
            </a:r>
            <a:r>
              <a:rPr lang="en-US" i="1" dirty="0"/>
              <a:t>().Window("</a:t>
            </a:r>
            <a:r>
              <a:rPr lang="en-US" i="1" dirty="0" err="1"/>
              <a:t>windowName</a:t>
            </a:r>
            <a:r>
              <a:rPr lang="en-US" i="1" dirty="0"/>
              <a:t>");</a:t>
            </a:r>
          </a:p>
          <a:p>
            <a:r>
              <a:rPr lang="en-US" b="1" dirty="0"/>
              <a:t>//pop-up</a:t>
            </a:r>
          </a:p>
          <a:p>
            <a:r>
              <a:rPr lang="en-US" i="1" dirty="0"/>
              <a:t>Alert </a:t>
            </a:r>
            <a:r>
              <a:rPr lang="en-US" i="1" dirty="0" err="1"/>
              <a:t>alert</a:t>
            </a:r>
            <a:r>
              <a:rPr lang="en-US" i="1" dirty="0"/>
              <a:t> = </a:t>
            </a:r>
            <a:r>
              <a:rPr lang="en-US" i="1" dirty="0" err="1"/>
              <a:t>driver.SwitchTo</a:t>
            </a:r>
            <a:r>
              <a:rPr lang="en-US" i="1" dirty="0"/>
              <a:t>().Alert();</a:t>
            </a:r>
          </a:p>
          <a:p>
            <a:r>
              <a:rPr lang="en-US" b="1" dirty="0"/>
              <a:t>//drag and drop</a:t>
            </a:r>
          </a:p>
          <a:p>
            <a:r>
              <a:rPr lang="en-US" i="1" dirty="0" err="1"/>
              <a:t>IWebElement</a:t>
            </a:r>
            <a:r>
              <a:rPr lang="en-US" i="1" dirty="0"/>
              <a:t> element = </a:t>
            </a: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("source"));</a:t>
            </a:r>
          </a:p>
          <a:p>
            <a:r>
              <a:rPr lang="en-US" i="1" dirty="0" err="1"/>
              <a:t>IWebElement</a:t>
            </a:r>
            <a:r>
              <a:rPr lang="en-US" i="1" dirty="0"/>
              <a:t> target = </a:t>
            </a: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("target"));</a:t>
            </a:r>
          </a:p>
          <a:p>
            <a:r>
              <a:rPr lang="en-US" i="1" dirty="0"/>
              <a:t>(new Actions(driver)).</a:t>
            </a:r>
            <a:r>
              <a:rPr lang="en-US" i="1" dirty="0" err="1"/>
              <a:t>DragAndDrop</a:t>
            </a:r>
            <a:r>
              <a:rPr lang="en-US" i="1" dirty="0"/>
              <a:t>(element, target).Perform();</a:t>
            </a:r>
          </a:p>
        </p:txBody>
      </p:sp>
    </p:spTree>
    <p:extLst>
      <p:ext uri="{BB962C8B-B14F-4D97-AF65-F5344CB8AC3E}">
        <p14:creationId xmlns:p14="http://schemas.microsoft.com/office/powerpoint/2010/main" val="23280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E0AB-EC30-4B39-B172-189BB8C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F243-18E6-465C-A3FC-99BAEC53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Explicit</a:t>
            </a:r>
          </a:p>
          <a:p>
            <a:r>
              <a:rPr lang="en-US" i="1" dirty="0" err="1"/>
              <a:t>WebDriverWait</a:t>
            </a:r>
            <a:r>
              <a:rPr lang="en-US" i="1" dirty="0"/>
              <a:t> wait = new </a:t>
            </a:r>
            <a:r>
              <a:rPr lang="en-US" i="1" dirty="0" err="1"/>
              <a:t>WebDriverWait</a:t>
            </a:r>
            <a:r>
              <a:rPr lang="en-US" i="1" dirty="0"/>
              <a:t>(driver, </a:t>
            </a:r>
            <a:r>
              <a:rPr lang="en-US" i="1" dirty="0" err="1"/>
              <a:t>TimeSpan.FromSeconds</a:t>
            </a:r>
            <a:r>
              <a:rPr lang="en-US" i="1" dirty="0"/>
              <a:t>(10));</a:t>
            </a:r>
          </a:p>
          <a:p>
            <a:r>
              <a:rPr lang="en-US" i="1" dirty="0"/>
              <a:t>            </a:t>
            </a:r>
            <a:r>
              <a:rPr lang="en-US" i="1" dirty="0" err="1"/>
              <a:t>wait.Until</a:t>
            </a:r>
            <a:r>
              <a:rPr lang="en-US" i="1" dirty="0"/>
              <a:t>(</a:t>
            </a:r>
            <a:r>
              <a:rPr lang="en-US" i="1" dirty="0" err="1"/>
              <a:t>ExpectedConditions.ElementToBeClickable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(“XPath")));</a:t>
            </a:r>
          </a:p>
          <a:p>
            <a:endParaRPr lang="en-US" dirty="0"/>
          </a:p>
          <a:p>
            <a:r>
              <a:rPr lang="en-US" b="1" dirty="0"/>
              <a:t>Implicit</a:t>
            </a:r>
          </a:p>
          <a:p>
            <a:r>
              <a:rPr lang="en-US" i="1" dirty="0" err="1"/>
              <a:t>driver.Manage</a:t>
            </a:r>
            <a:r>
              <a:rPr lang="en-US" i="1" dirty="0"/>
              <a:t>().Timeouts().</a:t>
            </a:r>
            <a:r>
              <a:rPr lang="en-US" i="1" dirty="0" err="1"/>
              <a:t>ImplicitWait</a:t>
            </a:r>
            <a:r>
              <a:rPr lang="en-US" i="1" dirty="0"/>
              <a:t> = </a:t>
            </a:r>
            <a:r>
              <a:rPr lang="en-US" i="1" dirty="0" err="1"/>
              <a:t>TimeSpan.FromSeconds</a:t>
            </a:r>
            <a:r>
              <a:rPr lang="en-US" i="1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209047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987E-7684-4277-8921-6BB36519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6FB7-168D-48FA-A5F0-457EAA5F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Principles</a:t>
            </a:r>
          </a:p>
          <a:p>
            <a:r>
              <a:rPr lang="en-US" dirty="0"/>
              <a:t>Selenium WebDriver</a:t>
            </a:r>
          </a:p>
          <a:p>
            <a:r>
              <a:rPr lang="en-US" dirty="0"/>
              <a:t>Test Framework</a:t>
            </a:r>
          </a:p>
        </p:txBody>
      </p:sp>
    </p:spTree>
    <p:extLst>
      <p:ext uri="{BB962C8B-B14F-4D97-AF65-F5344CB8AC3E}">
        <p14:creationId xmlns:p14="http://schemas.microsoft.com/office/powerpoint/2010/main" val="304016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Test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03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7211A-6E61-4B37-9AFE-3441D55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Page Object Pattern</a:t>
            </a:r>
          </a:p>
        </p:txBody>
      </p:sp>
      <p:pic>
        <p:nvPicPr>
          <p:cNvPr id="6146" name="Picture 2" descr="Image result for page object pattern">
            <a:extLst>
              <a:ext uri="{FF2B5EF4-FFF2-40B4-BE49-F238E27FC236}">
                <a16:creationId xmlns:a16="http://schemas.microsoft.com/office/drawing/2014/main" id="{F68D7AF5-E643-4A6B-A5FE-65A5CCCA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61580"/>
            <a:ext cx="6909801" cy="48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8785-58EA-446A-823A-15277CC5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A Page Object models the user interactions with the page as objects within the code. </a:t>
            </a:r>
          </a:p>
          <a:p>
            <a:r>
              <a:rPr lang="en-US" dirty="0"/>
              <a:t>This reduces the amount of duplicated code and means that if the UI changes, the fix need only be applied in one place.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80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3732-E121-4BE0-BABC-F7A6A757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A8A6-5DED-4E09-A583-B846C3BB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https://www.mindmeister.com/334652100/mymindmap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https://www.w3schools.com/xml/xpath_intro.asp</a:t>
            </a:r>
            <a:endParaRPr lang="en-US" dirty="0"/>
          </a:p>
          <a:p>
            <a:r>
              <a:rPr lang="en-US" dirty="0">
                <a:hlinkClick r:id="rId4"/>
              </a:rPr>
              <a:t>https://medium.com/tech-tajawal/page-object-model-pom-design-pattern-f9588630800b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https://thefriendlytester.co.uk/2014/05/pageobject-pattern-why-how-and-more.html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85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AUTOMATION </a:t>
            </a:r>
            <a:br>
              <a:rPr lang="en-US" sz="8000" dirty="0">
                <a:solidFill>
                  <a:schemeClr val="tx2"/>
                </a:solidFill>
              </a:rPr>
            </a:br>
            <a:r>
              <a:rPr lang="en-US" sz="8000" dirty="0">
                <a:solidFill>
                  <a:schemeClr val="tx2"/>
                </a:solidFill>
              </a:rPr>
              <a:t>TESTING APPROACH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901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5EC8-54F7-4E58-A908-FD480A2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F29-5CB3-4F9A-BEDD-620FECA6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Test Strategy is the overall document describing, planning and controlling all test automation activities in a project.</a:t>
            </a:r>
          </a:p>
          <a:p>
            <a:r>
              <a:rPr lang="en-US" dirty="0"/>
              <a:t>Goal of the document is description of an unambiguous test process, resulting in:</a:t>
            </a:r>
          </a:p>
          <a:p>
            <a:r>
              <a:rPr lang="en-US" dirty="0"/>
              <a:t>-       Implementation of structures, processes and changes on which the quality is validated on pre-designed criteria</a:t>
            </a:r>
          </a:p>
          <a:p>
            <a:r>
              <a:rPr lang="en-US" dirty="0"/>
              <a:t>-       describes key elements of automated testing that need to be considered,</a:t>
            </a:r>
          </a:p>
          <a:p>
            <a:r>
              <a:rPr lang="en-US" dirty="0"/>
              <a:t>-       models for testing that can be used for designing a test automation architecture,</a:t>
            </a:r>
          </a:p>
          <a:p>
            <a:r>
              <a:rPr lang="en-US" dirty="0"/>
              <a:t>-       considerations for successfully combining the elements to form an automated test environment.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948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4BE7-E6A3-4B8C-92F2-47388D58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Test process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A08F33-5988-4B77-8E59-EF0539734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40589"/>
              </p:ext>
            </p:extLst>
          </p:nvPr>
        </p:nvGraphicFramePr>
        <p:xfrm>
          <a:off x="587828" y="1737360"/>
          <a:ext cx="11206065" cy="443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43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451E-7F70-494C-A8F4-31CC258B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Test Planning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646C263-71AB-4CA2-89F1-025304252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72634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01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7BA9-17AA-4FCE-A989-56834AD0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 Types /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BEB785-031E-4A2C-8997-051B40AF6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03959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89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4753-2176-4270-9877-430F14B2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Tool adoption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5C45CE-8E58-44D4-B288-67D9BE2D578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39920" y="1305977"/>
          <a:ext cx="11163459" cy="526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94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A00F-3205-456B-B2B1-63DFD34C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C27512-F55F-425C-B5F5-7F25FB43C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0635"/>
              </p:ext>
            </p:extLst>
          </p:nvPr>
        </p:nvGraphicFramePr>
        <p:xfrm>
          <a:off x="1096963" y="1820849"/>
          <a:ext cx="10058400" cy="4063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07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Automation Principles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567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A5E8-2924-450F-A20F-C18343E5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F671B5F-78BA-49BE-9182-8B1F1E7B3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649" y="1546932"/>
            <a:ext cx="10133044" cy="47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8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DD0B-9DCE-4652-B2E9-E39101B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CE444-B1E3-4327-B6BF-ED22FFD6E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854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80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E5FC-CCB7-491B-8264-73062DEF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 artifacts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71F957-AE60-4BC7-A0DE-913DD4F38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598383"/>
              </p:ext>
            </p:extLst>
          </p:nvPr>
        </p:nvGraphicFramePr>
        <p:xfrm>
          <a:off x="1096963" y="1737360"/>
          <a:ext cx="10058400" cy="41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16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51B9-5727-4B57-87F1-39B86785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1CF7-7995-40BE-BF8B-2704E529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3600" dirty="0"/>
              <a:t>Let’s TEST!</a:t>
            </a:r>
          </a:p>
        </p:txBody>
      </p:sp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BB14CBB6-CED7-4C5D-AD69-421AE55C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FBD6-9A31-45C9-B5A1-0C17AF2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Why Test Automation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D6231-D18D-4DEC-A011-D2BA768E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 execution of repeated test cases</a:t>
            </a:r>
          </a:p>
          <a:p>
            <a:r>
              <a:rPr lang="en-US" dirty="0"/>
              <a:t>Enables parallel execution</a:t>
            </a:r>
          </a:p>
          <a:p>
            <a:r>
              <a:rPr lang="en-US" dirty="0"/>
              <a:t>Encourages unattended execution</a:t>
            </a:r>
          </a:p>
          <a:p>
            <a:r>
              <a:rPr lang="en-US" dirty="0"/>
              <a:t>Improves accuracy thereby reducing human generated errors</a:t>
            </a:r>
          </a:p>
          <a:p>
            <a:r>
              <a:rPr lang="en-US" dirty="0"/>
              <a:t>Saves time and money</a:t>
            </a:r>
          </a:p>
          <a:p>
            <a:r>
              <a:rPr lang="en-US" dirty="0"/>
              <a:t>Reduce redundancy</a:t>
            </a:r>
          </a:p>
          <a:p>
            <a:endParaRPr lang="en-US" dirty="0"/>
          </a:p>
          <a:p>
            <a:r>
              <a:rPr lang="en-US" dirty="0"/>
              <a:t>High ROI</a:t>
            </a:r>
          </a:p>
          <a:p>
            <a:r>
              <a:rPr lang="en-US" dirty="0"/>
              <a:t>Faster </a:t>
            </a:r>
            <a:r>
              <a:rPr lang="en-US" dirty="0" err="1"/>
              <a:t>GoTo</a:t>
            </a:r>
            <a:r>
              <a:rPr lang="en-US" dirty="0"/>
              <a:t> 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0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Selenium </a:t>
            </a:r>
            <a:r>
              <a:rPr lang="en-US" sz="8000" dirty="0" err="1">
                <a:solidFill>
                  <a:schemeClr val="tx2"/>
                </a:solidFill>
              </a:rPr>
              <a:t>Webdriver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D52A0AD9-FA3F-4E8B-9477-62142A8E9A2D}"/>
              </a:ext>
            </a:extLst>
          </p:cNvPr>
          <p:cNvSpPr/>
          <p:nvPr/>
        </p:nvSpPr>
        <p:spPr>
          <a:xfrm>
            <a:off x="4552899" y="2879968"/>
            <a:ext cx="637200" cy="549032"/>
          </a:xfrm>
          <a:prstGeom prst="hexagon">
            <a:avLst>
              <a:gd name="adj" fmla="val 28900"/>
              <a:gd name="vf" fmla="val 11547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3FBD6-9A31-45C9-B5A1-0C17AF2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8652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Selenium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D6231-D18D-4DEC-A011-D2BA768E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 is a portable testing framework for web and mobile applications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FC87856-4ABD-4DC8-9A2F-4F2E3670D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022667"/>
              </p:ext>
            </p:extLst>
          </p:nvPr>
        </p:nvGraphicFramePr>
        <p:xfrm>
          <a:off x="2405711" y="2115047"/>
          <a:ext cx="6428188" cy="411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6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B092-B2D7-48D4-B04B-37F76AB6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2EAC-796D-45B6-9D26-ADB9568B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Selenium is a set of different software tools each with a different approach to supporting test automation. </a:t>
            </a:r>
          </a:p>
          <a:p>
            <a:r>
              <a:rPr lang="en-US" dirty="0" err="1"/>
              <a:t>Webdriver</a:t>
            </a:r>
            <a:r>
              <a:rPr lang="en-US" dirty="0"/>
              <a:t> provides a programming interface for driving the browser for automation tests, using JSON Wire Protocol.</a:t>
            </a:r>
          </a:p>
          <a:p>
            <a:r>
              <a:rPr lang="en-US" dirty="0"/>
              <a:t>Selenium IDE  </a:t>
            </a:r>
          </a:p>
          <a:p>
            <a:r>
              <a:rPr lang="en-US" dirty="0"/>
              <a:t>Selenium RC </a:t>
            </a:r>
          </a:p>
          <a:p>
            <a:r>
              <a:rPr lang="en-US" dirty="0"/>
              <a:t>Selenium WebDriver</a:t>
            </a:r>
          </a:p>
          <a:p>
            <a:r>
              <a:rPr lang="en-US" dirty="0"/>
              <a:t>Selenium GRID</a:t>
            </a:r>
          </a:p>
          <a:p>
            <a:endParaRPr lang="en-US" dirty="0"/>
          </a:p>
          <a:p>
            <a:r>
              <a:rPr lang="en-US" dirty="0"/>
              <a:t>History</a:t>
            </a:r>
          </a:p>
          <a:p>
            <a:r>
              <a:rPr lang="en-US" dirty="0"/>
              <a:t>Was first developed in 2004 by Jason Huggins as a JavaScript library that could interact with the page</a:t>
            </a:r>
          </a:p>
          <a:p>
            <a:r>
              <a:rPr lang="en-US" dirty="0"/>
              <a:t>In 2006 – Google engineers (Simon Stewart) start working on Selenium </a:t>
            </a:r>
            <a:r>
              <a:rPr lang="en-US" dirty="0" err="1"/>
              <a:t>Webdriver</a:t>
            </a:r>
            <a:r>
              <a:rPr lang="en-US" dirty="0"/>
              <a:t> </a:t>
            </a:r>
          </a:p>
          <a:p>
            <a:r>
              <a:rPr lang="en-US" dirty="0"/>
              <a:t>In 2011 – Release of WebDriver (Selenium 2)</a:t>
            </a:r>
          </a:p>
          <a:p>
            <a:r>
              <a:rPr lang="en-US" dirty="0"/>
              <a:t>In 2013 – Release of Webdriver2 (Selenium 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C9EB-9A46-490C-9E45-827FA69D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Selenium</a:t>
            </a:r>
          </a:p>
        </p:txBody>
      </p:sp>
      <p:pic>
        <p:nvPicPr>
          <p:cNvPr id="2050" name="Picture 2" descr="Image result for selenium webdriver">
            <a:extLst>
              <a:ext uri="{FF2B5EF4-FFF2-40B4-BE49-F238E27FC236}">
                <a16:creationId xmlns:a16="http://schemas.microsoft.com/office/drawing/2014/main" id="{537B7288-B490-431F-941F-B29E20BBA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5" y="1737360"/>
            <a:ext cx="8105969" cy="44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4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B6FE-7294-40DF-990F-34137F35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Selenese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7BD536A-DC2A-4A04-A414-BACA9343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7161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238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8">
      <a:dk1>
        <a:srgbClr val="3A3838"/>
      </a:dk1>
      <a:lt1>
        <a:srgbClr val="FFFFFF"/>
      </a:lt1>
      <a:dk2>
        <a:srgbClr val="532476"/>
      </a:dk2>
      <a:lt2>
        <a:srgbClr val="FFC000"/>
      </a:lt2>
      <a:accent1>
        <a:srgbClr val="532476"/>
      </a:accent1>
      <a:accent2>
        <a:srgbClr val="B0DD7F"/>
      </a:accent2>
      <a:accent3>
        <a:srgbClr val="FFFFFF"/>
      </a:accent3>
      <a:accent4>
        <a:srgbClr val="57257D"/>
      </a:accent4>
      <a:accent5>
        <a:srgbClr val="FFC000"/>
      </a:accent5>
      <a:accent6>
        <a:srgbClr val="70AD47"/>
      </a:accent6>
      <a:hlink>
        <a:srgbClr val="0563C1"/>
      </a:hlink>
      <a:folHlink>
        <a:srgbClr val="FFC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1544</Words>
  <Application>Microsoft Office PowerPoint</Application>
  <PresentationFormat>Widescreen</PresentationFormat>
  <Paragraphs>335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Retrospect</vt:lpstr>
      <vt:lpstr>Selenium Webdriver</vt:lpstr>
      <vt:lpstr>Content</vt:lpstr>
      <vt:lpstr>Automation Principles</vt:lpstr>
      <vt:lpstr>Why Test Automation</vt:lpstr>
      <vt:lpstr>Selenium Webdriver</vt:lpstr>
      <vt:lpstr>Selenium</vt:lpstr>
      <vt:lpstr>Selenium Webdriver</vt:lpstr>
      <vt:lpstr>Selenium</vt:lpstr>
      <vt:lpstr>Selenese</vt:lpstr>
      <vt:lpstr>Selenium Config</vt:lpstr>
      <vt:lpstr>xunit</vt:lpstr>
      <vt:lpstr>WebDriver – Invoking the browser</vt:lpstr>
      <vt:lpstr>WebDriver – Navigate to URL</vt:lpstr>
      <vt:lpstr>WebDriver – Locating the elements</vt:lpstr>
      <vt:lpstr>Xpath</vt:lpstr>
      <vt:lpstr>XPath</vt:lpstr>
      <vt:lpstr>Interacting with elements</vt:lpstr>
      <vt:lpstr>Interacting with elements</vt:lpstr>
      <vt:lpstr>Explicit and implicit wait</vt:lpstr>
      <vt:lpstr>Test Framework</vt:lpstr>
      <vt:lpstr>Page Object Pattern</vt:lpstr>
      <vt:lpstr>PowerPoint Presentation</vt:lpstr>
      <vt:lpstr>AUTOMATION  TESTING APPROACH</vt:lpstr>
      <vt:lpstr>Scope</vt:lpstr>
      <vt:lpstr>Test process</vt:lpstr>
      <vt:lpstr>Test Planning</vt:lpstr>
      <vt:lpstr>Test Types / Objectives</vt:lpstr>
      <vt:lpstr>Tool adoption</vt:lpstr>
      <vt:lpstr>Environment</vt:lpstr>
      <vt:lpstr>Framework</vt:lpstr>
      <vt:lpstr>Test Management</vt:lpstr>
      <vt:lpstr>Test artifacts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Codruța Bunea</dc:creator>
  <cp:lastModifiedBy>Codruța Bunea</cp:lastModifiedBy>
  <cp:revision>1</cp:revision>
  <dcterms:created xsi:type="dcterms:W3CDTF">2018-11-12T19:36:18Z</dcterms:created>
  <dcterms:modified xsi:type="dcterms:W3CDTF">2018-11-12T19:37:40Z</dcterms:modified>
</cp:coreProperties>
</file>