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56" r:id="rId3"/>
    <p:sldId id="257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1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AAC6F-9F30-4CA2-9E94-F5F91F9FAA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8416-3635-4820-820D-797A29A14B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93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48416-3635-4820-820D-797A29A14B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1E830-A203-337D-5D02-3B707C940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72C70-5263-6546-52F6-AB519B67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6B4ED-1F3E-B1E9-0499-9EDDD8AC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C7EA88-A0BF-572A-43F6-1845C051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603C0-2247-62D9-718E-FBD5DD78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1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07EF0-7745-1C55-4138-C1D34DDA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097B25-3EE3-7C31-83B3-ABE860C2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089B0-B756-5337-309A-9322A8CF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CC94E-94A9-0275-7892-FED03CF6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9B561-162D-1352-FB3D-DD051178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5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6BB78B-2919-4C5F-32AE-ABA14F7B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820654-925D-7993-497B-FA14D369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3E994D-947C-B8F3-BA94-B290432B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36F92-65D5-DD98-7C79-E79BE095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170A6-8B40-AD92-015C-44561F87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6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4BCCD-523A-10FD-C76F-7E4DF93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0D52B-A5E6-D665-2240-903534D8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867072-3B3F-64FE-7E1D-457A0DBE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DE51DF-01BE-B99F-3E1F-83D7A72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322BB-33F0-B6BC-3E71-81CB7E26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59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2DE6-CEA3-EF0D-4797-001F523B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D99EF-3C31-7509-CABB-953775662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3D0C21-DD4A-8826-F420-4A515016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58211-FC0A-883B-510C-FAA06A34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063BF-3565-FBE8-F74F-0568A461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7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153E6-FB43-F775-538F-6A1412F2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195F8-DAE5-B874-3C8C-512297319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150EDA-A1D4-99A3-DD22-E459B88E6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9C3775-56AE-D88E-BE02-E4D3B497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94240A-B67B-1743-8E58-60E91292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9E4EA5-2984-9FC1-701B-8F65652B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3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833A9-D30A-93D9-EC6F-BC650BF3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374C5C-033B-17CF-A2B2-0133EDB42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2DFF38-C30E-3B08-51A2-D61B5F1E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6C79C0-2856-4A86-DB83-CB901218E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24E4DB-F3B8-70B4-318F-482F4B66C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07CBA0-12BC-2BDB-5C67-2AB4D8E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DE4EA3-EFCE-39D4-E4B4-0942BBC8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C1A9C3-0067-DCA2-D1C8-FD587D4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43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1FCB2-B985-BE0B-0356-E8DDE314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461321-84D2-AB99-D127-98B4873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62C0D6-524A-91F2-0C5B-8F1246CC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78CD4C-BB68-02B1-08B9-2A461519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0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3F15B9-6B2C-81F6-A98A-F65D70EC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8075FA-40FE-56E3-1BBE-B78EF68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7D0A26-D3A0-3BD0-D1CF-AE362937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7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D5732-664D-15AD-B70B-F22325A5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7EF78-ED56-6738-0110-6B2594CD0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1DBC9-3311-8A20-2F1E-FEFD1E2E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1B1576-2E2B-007E-BF49-94BEA92C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F7D03A-58DF-86FB-1FC7-C98BFA8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F175E-50F1-C9A1-F811-CB2F5B35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1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AA793-C0BF-FEA8-A05D-61DF9288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401E7B-CFD0-67C5-98AD-97CED7073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68322F-5D56-C750-28EA-CADF11D7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6D8DD7-4474-5074-8A03-1A6ADC83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606A68-2ED3-0B9F-EA20-3EEA5262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8A94BB-6A3D-9FD9-9595-C4E283F9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92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E7B2C-9931-CED3-9840-46A6AD80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D8BF72-BA3D-7A6E-815F-6D91407AB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7F7CFA-FE8A-4B04-87CB-F1A5CF8A1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B93D2-AAE9-4DF3-A09E-E88A06866774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690247-BC7F-4F8C-CBD9-C4A09DD0A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FAFF7-F4C5-CB1E-CA9F-26887F903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54780-31F3-4D5D-80DF-BAC91F93B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12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.me/Dreamzhop_bot" TargetMode="External"/><Relationship Id="rId4" Type="http://schemas.openxmlformats.org/officeDocument/2006/relationships/hyperlink" Target="https://t.me/pract_uchitsya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h.ru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eamjob.ru/?ysclid=m66jkfto7r2871877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175BD2F-220A-9540-AE6B-E3B37A243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3573661" cy="68580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логотип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BE64C76C-CC0D-E23E-2F22-D83F9442F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61" y="0"/>
            <a:ext cx="357366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01295-48AC-A29A-155A-ECFB2B251184}"/>
              </a:ext>
            </a:extLst>
          </p:cNvPr>
          <p:cNvSpPr txBox="1"/>
          <p:nvPr/>
        </p:nvSpPr>
        <p:spPr>
          <a:xfrm>
            <a:off x="678426" y="2444113"/>
            <a:ext cx="175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bg1"/>
                </a:solidFill>
              </a:rPr>
              <a:t>hh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E675F-B892-2A3B-4B25-7B80EA7AC45D}"/>
              </a:ext>
            </a:extLst>
          </p:cNvPr>
          <p:cNvSpPr txBox="1"/>
          <p:nvPr/>
        </p:nvSpPr>
        <p:spPr>
          <a:xfrm>
            <a:off x="9585722" y="2659559"/>
            <a:ext cx="26062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Dreamjob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B1FCF3-40E8-683C-B980-4E4AE718A52C}"/>
              </a:ext>
            </a:extLst>
          </p:cNvPr>
          <p:cNvSpPr txBox="1"/>
          <p:nvPr/>
        </p:nvSpPr>
        <p:spPr>
          <a:xfrm>
            <a:off x="167149" y="3644442"/>
            <a:ext cx="227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@pract_uchitsyabot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D2640-EF6F-25FE-CB57-927BAEF7DF78}"/>
              </a:ext>
            </a:extLst>
          </p:cNvPr>
          <p:cNvSpPr txBox="1"/>
          <p:nvPr/>
        </p:nvSpPr>
        <p:spPr>
          <a:xfrm>
            <a:off x="9753600" y="3629053"/>
            <a:ext cx="2271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@Dreamzhop_bot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D8A842-C8BF-46B1-6FBE-8A749F6BA4D9}"/>
              </a:ext>
            </a:extLst>
          </p:cNvPr>
          <p:cNvSpPr txBox="1"/>
          <p:nvPr/>
        </p:nvSpPr>
        <p:spPr>
          <a:xfrm>
            <a:off x="250358" y="4215683"/>
            <a:ext cx="210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uchitsyabot</a:t>
            </a:r>
            <a:endParaRPr lang="ru-RU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587E1-DE9D-BA26-F24C-4FB52B74F92E}"/>
              </a:ext>
            </a:extLst>
          </p:cNvPr>
          <p:cNvSpPr txBox="1"/>
          <p:nvPr/>
        </p:nvSpPr>
        <p:spPr>
          <a:xfrm>
            <a:off x="9837539" y="4295686"/>
            <a:ext cx="2104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Dreamzhop_bot</a:t>
            </a:r>
            <a:endParaRPr lang="ru-RU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7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Используемые библиотеки и инструменты</a:t>
            </a:r>
          </a:p>
        </p:txBody>
      </p:sp>
      <p:pic>
        <p:nvPicPr>
          <p:cNvPr id="4" name="Рисунок 3" descr="Изображение выглядит как логотип, графическая вставка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1EEFBD6-87B8-4E37-B061-3AE64CD02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05" y="2255513"/>
            <a:ext cx="5942422" cy="2971211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19CEDD1-E6DA-BB39-FA18-A178CEDE42D2}"/>
              </a:ext>
            </a:extLst>
          </p:cNvPr>
          <p:cNvSpPr/>
          <p:nvPr/>
        </p:nvSpPr>
        <p:spPr>
          <a:xfrm>
            <a:off x="6096000" y="1909000"/>
            <a:ext cx="4925961" cy="4088676"/>
          </a:xfrm>
          <a:prstGeom prst="roundRect">
            <a:avLst/>
          </a:prstGeom>
          <a:solidFill>
            <a:schemeClr val="bg2">
              <a:lumMod val="5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aiogram</a:t>
            </a:r>
            <a:endParaRPr lang="ru-RU" sz="3200" dirty="0"/>
          </a:p>
          <a:p>
            <a:pPr algn="ctr"/>
            <a:r>
              <a:rPr lang="ru-RU" sz="3200" b="1" dirty="0" err="1"/>
              <a:t>Selenium</a:t>
            </a:r>
            <a:r>
              <a:rPr lang="ru-RU" sz="3200" dirty="0"/>
              <a:t> </a:t>
            </a:r>
            <a:r>
              <a:rPr lang="ru-RU" sz="3200" b="1" dirty="0" err="1"/>
              <a:t>BeautifulSoup</a:t>
            </a:r>
            <a:r>
              <a:rPr lang="ru-RU" sz="3200" dirty="0"/>
              <a:t> </a:t>
            </a:r>
            <a:r>
              <a:rPr lang="ru-RU" sz="3200" b="1" dirty="0" err="1"/>
              <a:t>requests</a:t>
            </a:r>
            <a:endParaRPr lang="ru-RU" sz="3200" dirty="0"/>
          </a:p>
          <a:p>
            <a:pPr algn="ctr"/>
            <a:r>
              <a:rPr lang="ru-RU" sz="3200" b="1" dirty="0" err="1"/>
              <a:t>logging</a:t>
            </a:r>
            <a:r>
              <a:rPr lang="ru-RU" sz="3200" dirty="0"/>
              <a:t> </a:t>
            </a:r>
          </a:p>
          <a:p>
            <a:pPr algn="ctr"/>
            <a:r>
              <a:rPr lang="en-US" sz="3200" b="1" dirty="0"/>
              <a:t>A</a:t>
            </a:r>
            <a:r>
              <a:rPr lang="ru-RU" sz="3200" b="1" dirty="0" err="1"/>
              <a:t>syncio</a:t>
            </a:r>
            <a:endParaRPr lang="ru-RU" sz="3200" b="1" dirty="0"/>
          </a:p>
          <a:p>
            <a:pPr algn="ctr"/>
            <a:r>
              <a:rPr lang="en-US" sz="3200" b="1" dirty="0"/>
              <a:t>Time</a:t>
            </a:r>
          </a:p>
          <a:p>
            <a:pPr algn="ctr"/>
            <a:r>
              <a:rPr lang="en-US" sz="3200" b="1" dirty="0"/>
              <a:t>random</a:t>
            </a:r>
            <a:endParaRPr lang="ru-RU" sz="3200" b="1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593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5" y="336682"/>
            <a:ext cx="866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Архитектура и функциональность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dreamjob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бота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C21919B-6917-2802-1712-053F938D40D7}"/>
              </a:ext>
            </a:extLst>
          </p:cNvPr>
          <p:cNvSpPr/>
          <p:nvPr/>
        </p:nvSpPr>
        <p:spPr>
          <a:xfrm>
            <a:off x="157315" y="2530815"/>
            <a:ext cx="5279922" cy="273336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792731-6D89-B3E0-731F-BF78F9B82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77" y="1196583"/>
            <a:ext cx="6499121" cy="5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dreamjob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бота</a:t>
            </a:r>
            <a:endParaRPr lang="ru-RU" sz="2800" b="1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F077E8-52BE-FEC8-1562-A9DFD42A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6582"/>
            <a:ext cx="6096000" cy="56614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C663B-619E-97C9-0931-DDE2BFB1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196581"/>
            <a:ext cx="6096000" cy="5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7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dreamjob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бота</a:t>
            </a:r>
            <a:endParaRPr lang="ru-RU" sz="2800" b="1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2EE86A-4FA8-EB15-E3E9-D282F8ED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581"/>
            <a:ext cx="6096000" cy="56614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7E4B83-8F2F-B9A7-3155-A7E16A360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6581"/>
            <a:ext cx="6096000" cy="566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20E36AB-3B28-38F5-5376-6C71DC963A1A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507E9C-3FD4-96A7-D836-6313F85E9DFF}"/>
              </a:ext>
            </a:extLst>
          </p:cNvPr>
          <p:cNvSpPr txBox="1"/>
          <p:nvPr/>
        </p:nvSpPr>
        <p:spPr>
          <a:xfrm>
            <a:off x="764074" y="1607753"/>
            <a:ext cx="992619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i="0" u="none" strike="noStrike" dirty="0">
                <a:solidFill>
                  <a:srgbClr val="215F9B"/>
                </a:solidFill>
                <a:effectLst/>
              </a:rPr>
              <a:t> </a:t>
            </a:r>
            <a:endParaRPr lang="ru-RU" sz="4000" dirty="0"/>
          </a:p>
          <a:p>
            <a:r>
              <a:rPr lang="ru-RU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Telegram</a:t>
            </a:r>
            <a:r>
              <a:rPr lang="ru-RU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bot</a:t>
            </a:r>
            <a:r>
              <a:rPr lang="ru-RU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3200" dirty="0"/>
              <a:t>позволяет получить следующую информацию: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количество вакансий в заданном регионе,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анализ уровня зарплат,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анализ требований к кандидатам,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/>
              <a:t>рекомендации по наиболее востребованным у работодателя технологиям.</a:t>
            </a:r>
          </a:p>
          <a:p>
            <a:br>
              <a:rPr lang="ru-RU" sz="4000" dirty="0"/>
            </a:br>
            <a:br>
              <a:rPr lang="ru-RU" sz="4000" dirty="0"/>
            </a:br>
            <a:endParaRPr lang="ru-RU" sz="4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9F48C-846B-145D-A23A-AAD7D613171F}"/>
              </a:ext>
            </a:extLst>
          </p:cNvPr>
          <p:cNvSpPr txBox="1"/>
          <p:nvPr/>
        </p:nvSpPr>
        <p:spPr>
          <a:xfrm>
            <a:off x="3639239" y="379289"/>
            <a:ext cx="6885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2800" b="1" dirty="0">
                <a:solidFill>
                  <a:srgbClr val="215F9B"/>
                </a:solidFill>
              </a:rPr>
              <a:t>О</a:t>
            </a:r>
            <a:r>
              <a:rPr lang="ru-RU" sz="2800" b="1" i="0" u="none" strike="noStrike" dirty="0">
                <a:solidFill>
                  <a:srgbClr val="215F9B"/>
                </a:solidFill>
                <a:effectLst/>
              </a:rPr>
              <a:t>ценка результата проекта</a:t>
            </a:r>
            <a:endParaRPr lang="ru-RU" sz="2800" b="0" i="0" u="none" strike="noStrike" dirty="0">
              <a:solidFill>
                <a:srgbClr val="215F9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466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20E36AB-3B28-38F5-5376-6C71DC963A1A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1B4E8A4-4F6C-34AC-AF31-6A292B5F638E}"/>
              </a:ext>
            </a:extLst>
          </p:cNvPr>
          <p:cNvSpPr txBox="1"/>
          <p:nvPr/>
        </p:nvSpPr>
        <p:spPr>
          <a:xfrm>
            <a:off x="2502309" y="1941068"/>
            <a:ext cx="7187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Ч</a:t>
            </a:r>
            <a:r>
              <a:rPr lang="ru-RU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ему учиться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9AF62-2659-5A88-7499-DA229F889235}"/>
              </a:ext>
            </a:extLst>
          </p:cNvPr>
          <p:cNvSpPr txBox="1"/>
          <p:nvPr/>
        </p:nvSpPr>
        <p:spPr>
          <a:xfrm>
            <a:off x="8383836" y="4290419"/>
            <a:ext cx="40931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Список команды:</a:t>
            </a:r>
            <a:endParaRPr lang="en-US" sz="18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ru-RU" sz="1800" b="0" i="0" u="none" strike="noStrike" dirty="0">
                <a:solidFill>
                  <a:srgbClr val="000000"/>
                </a:solidFill>
                <a:effectLst/>
              </a:rPr>
              <a:t>РИВ-231001к</a:t>
            </a:r>
          </a:p>
          <a:p>
            <a:pPr rtl="0"/>
            <a:r>
              <a:rPr lang="ru-RU" sz="1400" i="0" u="none" strike="noStrike" dirty="0" err="1">
                <a:solidFill>
                  <a:srgbClr val="000000"/>
                </a:solidFill>
                <a:effectLst/>
              </a:rPr>
              <a:t>Каиров</a:t>
            </a:r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 Данил </a:t>
            </a:r>
            <a:r>
              <a:rPr lang="ru-RU" sz="1400" i="0" u="none" strike="noStrike" dirty="0" err="1">
                <a:solidFill>
                  <a:srgbClr val="000000"/>
                </a:solidFill>
                <a:effectLst/>
              </a:rPr>
              <a:t>Айратович</a:t>
            </a:r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 -тимлид</a:t>
            </a:r>
          </a:p>
          <a:p>
            <a:pPr rtl="0"/>
            <a:r>
              <a:rPr lang="ru-RU" sz="1400" i="0" u="none" strike="noStrike" dirty="0" err="1">
                <a:solidFill>
                  <a:srgbClr val="000000"/>
                </a:solidFill>
                <a:effectLst/>
              </a:rPr>
              <a:t>Зебзеев</a:t>
            </a:r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 Сергей Сергеевич -разработчик</a:t>
            </a:r>
          </a:p>
          <a:p>
            <a:pPr rtl="0"/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Ашихмин Вячеслав Витальевич- разработчик </a:t>
            </a:r>
          </a:p>
          <a:p>
            <a:pPr rtl="0"/>
            <a:r>
              <a:rPr lang="ru-RU" sz="1400" i="0" u="none" strike="noStrike" dirty="0" err="1">
                <a:solidFill>
                  <a:srgbClr val="000000"/>
                </a:solidFill>
                <a:effectLst/>
              </a:rPr>
              <a:t>Ольков</a:t>
            </a:r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 Александр Вадимович -аналитик</a:t>
            </a:r>
          </a:p>
          <a:p>
            <a:pPr rtl="0"/>
            <a:r>
              <a:rPr lang="ru-RU" sz="1400" i="0" u="none" strike="noStrike" dirty="0">
                <a:solidFill>
                  <a:srgbClr val="000000"/>
                </a:solidFill>
                <a:effectLst/>
              </a:rPr>
              <a:t>Крюкова Оксана Игоревна -аналитик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79400-FAF1-E218-6645-BA2F4504306A}"/>
              </a:ext>
            </a:extLst>
          </p:cNvPr>
          <p:cNvSpPr txBox="1"/>
          <p:nvPr/>
        </p:nvSpPr>
        <p:spPr>
          <a:xfrm>
            <a:off x="4905377" y="6156896"/>
            <a:ext cx="214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Екатеринбург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12DC6-6671-DC85-ACF1-185192F93EAF}"/>
              </a:ext>
            </a:extLst>
          </p:cNvPr>
          <p:cNvSpPr txBox="1"/>
          <p:nvPr/>
        </p:nvSpPr>
        <p:spPr>
          <a:xfrm>
            <a:off x="2816086" y="2567581"/>
            <a:ext cx="6559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br>
              <a:rPr lang="ru-RU" sz="1800" b="1" i="0" u="none" strike="noStrike" dirty="0">
                <a:solidFill>
                  <a:srgbClr val="000000"/>
                </a:solidFill>
                <a:effectLst/>
              </a:rPr>
            </a:br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Разработка сервиса анализа требований к кандидатам в сфере информационной безопасности со стороны работодателей</a:t>
            </a:r>
          </a:p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61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20E36AB-3B28-38F5-5376-6C71DC963A1A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7B7DC6-7F86-0F92-9B8F-A7F62B511745}"/>
              </a:ext>
            </a:extLst>
          </p:cNvPr>
          <p:cNvSpPr txBox="1"/>
          <p:nvPr/>
        </p:nvSpPr>
        <p:spPr>
          <a:xfrm>
            <a:off x="3534697" y="329935"/>
            <a:ext cx="5486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Цель и задачи проекта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790B0A3-F452-CA41-152F-F7E2037F6D33}"/>
              </a:ext>
            </a:extLst>
          </p:cNvPr>
          <p:cNvCxnSpPr>
            <a:cxnSpLocks/>
          </p:cNvCxnSpPr>
          <p:nvPr/>
        </p:nvCxnSpPr>
        <p:spPr>
          <a:xfrm flipV="1">
            <a:off x="-39330" y="2974331"/>
            <a:ext cx="1227066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FFE54-6D32-44D7-3239-A8B3E43A6C0E}"/>
              </a:ext>
            </a:extLst>
          </p:cNvPr>
          <p:cNvSpPr txBox="1"/>
          <p:nvPr/>
        </p:nvSpPr>
        <p:spPr>
          <a:xfrm>
            <a:off x="88489" y="1376516"/>
            <a:ext cx="118183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2400" i="0" u="none" strike="noStrike" dirty="0">
                <a:solidFill>
                  <a:srgbClr val="215F9B"/>
                </a:solidFill>
                <a:effectLst/>
              </a:rPr>
              <a:t>Цель : </a:t>
            </a:r>
          </a:p>
          <a:p>
            <a:pPr algn="l" rtl="0"/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Создать для студентов и преподавателей сервис анализа требований к кандидатам в сфере информационной безопасности со стороны работодателей</a:t>
            </a:r>
            <a:endParaRPr lang="ru-RU" sz="2400" b="0" i="0" u="none" strike="noStrike" dirty="0">
              <a:solidFill>
                <a:srgbClr val="000000"/>
              </a:solidFill>
              <a:effectLst/>
            </a:endParaRPr>
          </a:p>
          <a:p>
            <a:endParaRPr lang="ru-RU" dirty="0"/>
          </a:p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28FF7-7B3C-1430-D0FA-3FB0FE37D072}"/>
              </a:ext>
            </a:extLst>
          </p:cNvPr>
          <p:cNvSpPr txBox="1"/>
          <p:nvPr/>
        </p:nvSpPr>
        <p:spPr>
          <a:xfrm>
            <a:off x="88489" y="3090085"/>
            <a:ext cx="118183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ru-RU" sz="2400" dirty="0">
              <a:solidFill>
                <a:srgbClr val="215F9B"/>
              </a:solidFill>
              <a:cs typeface="Times New Roman" panose="02020603050405020304" pitchFamily="18" charset="0"/>
            </a:endParaRPr>
          </a:p>
          <a:p>
            <a:pPr rtl="0"/>
            <a:r>
              <a:rPr lang="ru-RU" sz="2400" dirty="0">
                <a:solidFill>
                  <a:srgbClr val="215F9B"/>
                </a:solidFill>
                <a:cs typeface="Times New Roman" panose="02020603050405020304" pitchFamily="18" charset="0"/>
              </a:rPr>
              <a:t>Задачи:</a:t>
            </a:r>
            <a:r>
              <a:rPr lang="ru-RU" sz="2400" b="1" i="0" u="none" strike="noStrike" dirty="0">
                <a:solidFill>
                  <a:srgbClr val="215F9B"/>
                </a:solidFill>
                <a:effectLst/>
                <a:cs typeface="Times New Roman" panose="02020603050405020304" pitchFamily="18" charset="0"/>
              </a:rPr>
              <a:t> 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Организовать сбор вакансий в области информационной безопасности с сервисов,</a:t>
            </a:r>
            <a:r>
              <a:rPr lang="ru-RU" sz="2400" i="0" u="sng" strike="noStrike" dirty="0">
                <a:solidFill>
                  <a:srgbClr val="000000"/>
                </a:solidFill>
                <a:effectLst/>
                <a:hlinkClick r:id="rId3"/>
              </a:rPr>
              <a:t> </a:t>
            </a:r>
            <a:r>
              <a:rPr lang="en" sz="2400" i="0" u="sng" strike="noStrike" dirty="0">
                <a:solidFill>
                  <a:srgbClr val="000000"/>
                </a:solidFill>
                <a:effectLst/>
                <a:hlinkClick r:id="rId3"/>
              </a:rPr>
              <a:t>hh.ru</a:t>
            </a:r>
            <a:r>
              <a:rPr lang="en" sz="2400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en" sz="2400" i="0" u="sng" strike="noStrike" dirty="0">
                <a:solidFill>
                  <a:srgbClr val="000000"/>
                </a:solidFill>
                <a:effectLst/>
                <a:hlinkClick r:id="rId4"/>
              </a:rPr>
              <a:t> dreamjob.ru</a:t>
            </a:r>
            <a:endParaRPr lang="ru-RU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Выделить требования к кандидатам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Проанализировать данные о вакансиях и предоставить аналитическую информацию о зарплатах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sz="2400" i="0" u="none" strike="noStrike" dirty="0">
                <a:solidFill>
                  <a:srgbClr val="000000"/>
                </a:solidFill>
                <a:effectLst/>
              </a:rPr>
              <a:t>Создать сервис с использованием </a:t>
            </a:r>
            <a:r>
              <a:rPr lang="en" sz="2400" i="0" u="none" strike="noStrike" dirty="0">
                <a:solidFill>
                  <a:srgbClr val="000000"/>
                </a:solidFill>
                <a:effectLst/>
              </a:rPr>
              <a:t>Telegram bot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88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3605298" y="336682"/>
            <a:ext cx="498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215F9B"/>
                </a:solidFill>
              </a:rPr>
              <a:t>Ход разработки </a:t>
            </a:r>
            <a:r>
              <a:rPr lang="en-US" sz="2800" b="1" dirty="0" err="1">
                <a:solidFill>
                  <a:srgbClr val="215F9B"/>
                </a:solidFill>
              </a:rPr>
              <a:t>hh</a:t>
            </a:r>
            <a:r>
              <a:rPr lang="ru-RU" sz="2800" b="1" dirty="0">
                <a:solidFill>
                  <a:srgbClr val="215F9B"/>
                </a:solidFill>
              </a:rPr>
              <a:t> бота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6AAED7B-150B-627D-5E9E-068E22E7A68C}"/>
              </a:ext>
            </a:extLst>
          </p:cNvPr>
          <p:cNvSpPr/>
          <p:nvPr/>
        </p:nvSpPr>
        <p:spPr>
          <a:xfrm>
            <a:off x="0" y="1127757"/>
            <a:ext cx="12214804" cy="5730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A738A2-98C5-D873-22B2-907764F49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583"/>
            <a:ext cx="6096000" cy="5661417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088360-2E33-00C1-F7A9-75CECBDAB90D}"/>
              </a:ext>
            </a:extLst>
          </p:cNvPr>
          <p:cNvCxnSpPr>
            <a:cxnSpLocks/>
          </p:cNvCxnSpPr>
          <p:nvPr/>
        </p:nvCxnSpPr>
        <p:spPr>
          <a:xfrm flipV="1">
            <a:off x="0" y="1127757"/>
            <a:ext cx="1227066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88327-9556-A162-409C-9B1790F93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6583"/>
            <a:ext cx="6118804" cy="5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Используемые библиотеки и инструменты</a:t>
            </a:r>
          </a:p>
        </p:txBody>
      </p:sp>
      <p:pic>
        <p:nvPicPr>
          <p:cNvPr id="4" name="Рисунок 3" descr="Изображение выглядит как логотип, графическая вставка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1EEFBD6-87B8-4E37-B061-3AE64CD02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505" y="2255513"/>
            <a:ext cx="5942422" cy="2971211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19CEDD1-E6DA-BB39-FA18-A178CEDE42D2}"/>
              </a:ext>
            </a:extLst>
          </p:cNvPr>
          <p:cNvSpPr/>
          <p:nvPr/>
        </p:nvSpPr>
        <p:spPr>
          <a:xfrm>
            <a:off x="6322143" y="2163105"/>
            <a:ext cx="4552334" cy="3446403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python-telegram-bot</a:t>
            </a:r>
            <a:endParaRPr lang="ru-RU" sz="3200" b="1" dirty="0"/>
          </a:p>
          <a:p>
            <a:pPr algn="ctr"/>
            <a:r>
              <a:rPr lang="en-US" sz="3200" b="1" dirty="0"/>
              <a:t>R</a:t>
            </a:r>
            <a:r>
              <a:rPr lang="ru-RU" sz="3200" b="1" dirty="0" err="1"/>
              <a:t>equests</a:t>
            </a:r>
            <a:endParaRPr lang="ru-RU" sz="3200" b="1" dirty="0"/>
          </a:p>
          <a:p>
            <a:pPr algn="ctr"/>
            <a:r>
              <a:rPr lang="en-US" sz="3200" b="1" dirty="0"/>
              <a:t>c</a:t>
            </a:r>
            <a:r>
              <a:rPr lang="ru-RU" sz="3200" b="1" dirty="0" err="1"/>
              <a:t>sv</a:t>
            </a:r>
            <a:endParaRPr lang="ru-RU" sz="3200" b="1" dirty="0"/>
          </a:p>
          <a:p>
            <a:pPr algn="ctr"/>
            <a:r>
              <a:rPr lang="ru-RU" sz="3200" b="1" dirty="0" err="1"/>
              <a:t>logging</a:t>
            </a:r>
            <a:endParaRPr lang="ru-RU" sz="32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4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Архитектура и функциональность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hh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бота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483D5C2-4257-6C08-388B-9CC2467F57DB}"/>
              </a:ext>
            </a:extLst>
          </p:cNvPr>
          <p:cNvSpPr/>
          <p:nvPr/>
        </p:nvSpPr>
        <p:spPr>
          <a:xfrm>
            <a:off x="196644" y="2056483"/>
            <a:ext cx="4798142" cy="3555351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B47B97-AD45-F729-2335-DF41ED881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090" y="1196582"/>
            <a:ext cx="6921908" cy="5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1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hh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бота</a:t>
            </a:r>
            <a:endParaRPr lang="ru-RU" sz="2800" b="1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72AD20-A776-3C84-A144-A4B9018F2831}"/>
              </a:ext>
            </a:extLst>
          </p:cNvPr>
          <p:cNvSpPr/>
          <p:nvPr/>
        </p:nvSpPr>
        <p:spPr>
          <a:xfrm>
            <a:off x="452284" y="1533264"/>
            <a:ext cx="5043947" cy="461132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8687D22-9454-A2CE-625B-1704A5B6B301}"/>
              </a:ext>
            </a:extLst>
          </p:cNvPr>
          <p:cNvSpPr/>
          <p:nvPr/>
        </p:nvSpPr>
        <p:spPr>
          <a:xfrm>
            <a:off x="6351638" y="1533265"/>
            <a:ext cx="5388077" cy="4611329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36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Функции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hh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бота</a:t>
            </a:r>
            <a:endParaRPr lang="ru-RU" sz="2800" b="1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CBDA09-42A7-B228-27B2-15C7BA54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582"/>
            <a:ext cx="6096000" cy="5661418"/>
          </a:xfrm>
          <a:prstGeom prst="rect">
            <a:avLst/>
          </a:prstGeom>
        </p:spPr>
      </p:pic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E17D7BB-71CD-2B8D-A968-B0C6E4ABDB5D}"/>
              </a:ext>
            </a:extLst>
          </p:cNvPr>
          <p:cNvSpPr/>
          <p:nvPr/>
        </p:nvSpPr>
        <p:spPr>
          <a:xfrm>
            <a:off x="6174660" y="2793344"/>
            <a:ext cx="5899353" cy="2467893"/>
          </a:xfrm>
          <a:prstGeom prst="roundRect">
            <a:avLst>
              <a:gd name="adj" fmla="val 1468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2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4BB566-FA94-2FA5-5770-A493DF81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2"/>
            <a:ext cx="2349908" cy="119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4806C8-A4E7-29AA-70FE-3D649E40BF17}"/>
              </a:ext>
            </a:extLst>
          </p:cNvPr>
          <p:cNvSpPr txBox="1"/>
          <p:nvPr/>
        </p:nvSpPr>
        <p:spPr>
          <a:xfrm>
            <a:off x="2481076" y="336682"/>
            <a:ext cx="7682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Ход разработки </a:t>
            </a:r>
            <a:r>
              <a:rPr lang="en-US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dreamjob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бота</a:t>
            </a:r>
            <a:endParaRPr lang="ru-RU" sz="2800" b="1" dirty="0">
              <a:solidFill>
                <a:schemeClr val="tx2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12C6BE-6FDD-25BF-40C0-ACCFAA84236C}"/>
              </a:ext>
            </a:extLst>
          </p:cNvPr>
          <p:cNvCxnSpPr>
            <a:cxnSpLocks/>
          </p:cNvCxnSpPr>
          <p:nvPr/>
        </p:nvCxnSpPr>
        <p:spPr>
          <a:xfrm flipV="1">
            <a:off x="-78660" y="1196583"/>
            <a:ext cx="12270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74FBDB-F24E-6919-D198-F118D45C3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6583"/>
            <a:ext cx="6096000" cy="56614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AB02D6-3F96-82A0-0A72-E58E6793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8" y="1196583"/>
            <a:ext cx="6096000" cy="5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45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217</Words>
  <Application>Microsoft Office PowerPoint</Application>
  <PresentationFormat>Широкоэкранный</PresentationFormat>
  <Paragraphs>61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 Каиров</dc:creator>
  <cp:lastModifiedBy>Данил Каиров</cp:lastModifiedBy>
  <cp:revision>99</cp:revision>
  <dcterms:created xsi:type="dcterms:W3CDTF">2024-12-06T13:00:34Z</dcterms:created>
  <dcterms:modified xsi:type="dcterms:W3CDTF">2025-01-22T05:23:30Z</dcterms:modified>
</cp:coreProperties>
</file>