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8E0F-1F5F-2247-964D-675880DB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04370F-7F07-3C4A-9292-55DF6AE79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32B0-A3BA-3740-8085-E5416378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7A153-5B75-1C47-A31E-ACEF3856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7B5C8-873C-5D43-9D88-4BE357B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94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0277A-E3E9-A144-991C-A9756197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7E3B9-C84A-884C-A805-D9B3E5340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4B5F3-3D18-6947-A758-E0FC2A53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09D2D-4467-904F-8688-7C4224E2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EE5E3-4C7E-9B40-879D-7F43318D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9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0E38A8-4F45-A24C-887B-C633CB352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21E179-3254-564E-9BFD-BE562982D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C7E57-DA5D-7044-A64C-6F311A09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C57D3-3064-D94B-8BE0-CC58A712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6358F-4F37-2942-9A14-ECE8F41A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12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A4B7C-9959-1742-97BB-CD1A3208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4866D-5162-2041-9B3D-C9A9FD28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E00D0-C1C9-6847-B51E-BA93E644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509DD-CD81-3140-80A3-4730B637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53AC9-327F-D543-9BBA-9C80FDE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04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82324-1059-F740-8EF9-904D43D0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09FC1-1A5C-8449-A04F-471AECC4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7C5DB-4244-5D4F-925D-C07A50A4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12803-D715-3643-99CB-6C9396F0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B1F14-7501-0640-90E1-C96866EC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5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FCBBB-57FB-7748-AE48-78E0AB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482C9-2537-4147-977E-418B8AF93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FC3BC-EE06-BD42-9EAD-4C9DBEAB5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F6A5A-A625-A74A-9C51-CD6687BC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8D918-D5A7-9343-BB8C-1146C941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7C23C-679F-0F4F-BC6D-9E33A4FE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9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F2F1B-A45C-4B40-B60D-EAC49121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8B3F2-E9CA-1641-A447-9CBC8B7A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D6FC8-4C84-374D-AF8B-80142AFF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F5BE7-D1CF-7F44-97D2-6E35CE79A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85639A-778A-6D49-88D0-C69C7AB2D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9EF07-2639-4241-99D1-2B9D02EA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30037A-C801-C546-BD6C-822ABE18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ECBF8A-1AD8-5D47-94E7-911BD1E1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24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8EE2C-03FC-7141-9EB4-D4BCC20D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85A937-DD23-704C-9376-C5AC50DF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39F493-AC10-AC48-9934-21C31FA1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6A8D3-0829-EB4B-A787-6A5E4D97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55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2C3E17-8320-6343-A23F-0DD692DF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AC8B1D-5085-0341-B533-518E0272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79C62D-6165-8140-B801-3BD84B2E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0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EB6EA-7D32-1548-B0CC-165C4E9A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41930-9447-2544-A402-168E13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C85FA-B493-C04C-BDAE-758B5E3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DEF1F-9E6C-9D4A-8867-9C80DCE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4536D-DEEE-D94E-BEE6-A7243056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0C284-056E-7B43-8FE4-7793E754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86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E809-3231-EB42-8694-4F16BFF7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4C9225-8FB0-7D4D-899C-AE046C792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1C75D-5F14-8A46-B4AD-7D103104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154BE-9855-3445-9D01-F431B26A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E2EF6-D6BB-324A-B3D4-27B04DE1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9C956-F3B6-0140-9E29-8DC09AC0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63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22F16A-92A2-654B-B8B9-CBF82D43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17538-94CB-CD4F-8BCA-86B9C60E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05946-871D-7840-8948-4F0C719F3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D573-63A1-D147-901D-8ABB185BB7EA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19FDF-9E31-0544-8E02-44E54E8AE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40DD1-6D7D-7F49-AAE2-82DF315DB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A9B4-6724-8A48-AF70-5751C2422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92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1D4E649-4D41-3346-A659-4657D564FE37}"/>
              </a:ext>
            </a:extLst>
          </p:cNvPr>
          <p:cNvSpPr/>
          <p:nvPr/>
        </p:nvSpPr>
        <p:spPr>
          <a:xfrm>
            <a:off x="3482279" y="537619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0EAA514-3E6D-9F45-B795-1F3F04BBF922}"/>
              </a:ext>
            </a:extLst>
          </p:cNvPr>
          <p:cNvSpPr/>
          <p:nvPr/>
        </p:nvSpPr>
        <p:spPr>
          <a:xfrm>
            <a:off x="5350690" y="5252254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</a:t>
            </a:r>
            <a:r>
              <a:rPr kumimoji="1" lang="en-US" altLang="zh-CN" baseline="-25000" dirty="0" err="1"/>
              <a:t>t</a:t>
            </a:r>
            <a:endParaRPr kumimoji="1" lang="zh-CN" altLang="en-US" baseline="-25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AEBB4BC-49D2-4F43-8CC7-BB6C09668C95}"/>
              </a:ext>
            </a:extLst>
          </p:cNvPr>
          <p:cNvSpPr/>
          <p:nvPr/>
        </p:nvSpPr>
        <p:spPr>
          <a:xfrm>
            <a:off x="3491017" y="5274323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D0E749-D394-D440-A31F-F36787EBDC87}"/>
              </a:ext>
            </a:extLst>
          </p:cNvPr>
          <p:cNvSpPr/>
          <p:nvPr/>
        </p:nvSpPr>
        <p:spPr>
          <a:xfrm>
            <a:off x="2116641" y="5252254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29FD63-CEB7-C94E-84EC-5A5D25F9803B}"/>
              </a:ext>
            </a:extLst>
          </p:cNvPr>
          <p:cNvSpPr/>
          <p:nvPr/>
        </p:nvSpPr>
        <p:spPr>
          <a:xfrm>
            <a:off x="2024607" y="3236418"/>
            <a:ext cx="801584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Gate Unit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6F37E-16E5-C64E-9F0A-BA90A827D470}"/>
              </a:ext>
            </a:extLst>
          </p:cNvPr>
          <p:cNvSpPr/>
          <p:nvPr/>
        </p:nvSpPr>
        <p:spPr>
          <a:xfrm>
            <a:off x="3390269" y="3224543"/>
            <a:ext cx="801584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Gate Unit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F6B1B5-C50C-224F-99AC-1174FFFC25A8}"/>
              </a:ext>
            </a:extLst>
          </p:cNvPr>
          <p:cNvSpPr/>
          <p:nvPr/>
        </p:nvSpPr>
        <p:spPr>
          <a:xfrm>
            <a:off x="5253962" y="3224543"/>
            <a:ext cx="801584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Gate Unit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6EE3CE0-54C6-BF42-BE5A-D82BF5A6A3E8}"/>
              </a:ext>
            </a:extLst>
          </p:cNvPr>
          <p:cNvCxnSpPr>
            <a:cxnSpLocks/>
            <a:stCxn id="8" idx="0"/>
            <a:endCxn id="24" idx="4"/>
          </p:cNvCxnSpPr>
          <p:nvPr/>
        </p:nvCxnSpPr>
        <p:spPr>
          <a:xfrm flipV="1">
            <a:off x="2425399" y="2849895"/>
            <a:ext cx="0" cy="386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F4340ED-39CB-CE43-A94B-8EF3D78A1763}"/>
              </a:ext>
            </a:extLst>
          </p:cNvPr>
          <p:cNvCxnSpPr>
            <a:cxnSpLocks/>
            <a:stCxn id="61" idx="0"/>
            <a:endCxn id="86" idx="5"/>
          </p:cNvCxnSpPr>
          <p:nvPr/>
        </p:nvCxnSpPr>
        <p:spPr>
          <a:xfrm flipH="1" flipV="1">
            <a:off x="3931893" y="1823874"/>
            <a:ext cx="683730" cy="53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C28EF876-B3DA-CB4A-8D30-F76CE087096A}"/>
              </a:ext>
            </a:extLst>
          </p:cNvPr>
          <p:cNvCxnSpPr>
            <a:cxnSpLocks/>
            <a:stCxn id="82" idx="0"/>
            <a:endCxn id="86" idx="6"/>
          </p:cNvCxnSpPr>
          <p:nvPr/>
        </p:nvCxnSpPr>
        <p:spPr>
          <a:xfrm flipH="1" flipV="1">
            <a:off x="3991389" y="1688641"/>
            <a:ext cx="2486677" cy="66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2ADE449-4BEB-3243-9580-18658C897E2C}"/>
              </a:ext>
            </a:extLst>
          </p:cNvPr>
          <p:cNvSpPr/>
          <p:nvPr/>
        </p:nvSpPr>
        <p:spPr>
          <a:xfrm>
            <a:off x="4529818" y="3236418"/>
            <a:ext cx="46174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50D9B64-A223-AF4F-9EFC-C8E46F2E554D}"/>
              </a:ext>
            </a:extLst>
          </p:cNvPr>
          <p:cNvSpPr/>
          <p:nvPr/>
        </p:nvSpPr>
        <p:spPr>
          <a:xfrm>
            <a:off x="4614419" y="5259477"/>
            <a:ext cx="3081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4A729E66-6BDF-F842-AC80-CC7B4F6BB69F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1459231" y="1823874"/>
            <a:ext cx="2185388" cy="538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E8CE52C7-517C-CD4B-9E61-3C666A2E272D}"/>
              </a:ext>
            </a:extLst>
          </p:cNvPr>
          <p:cNvSpPr/>
          <p:nvPr/>
        </p:nvSpPr>
        <p:spPr>
          <a:xfrm>
            <a:off x="2116640" y="2244253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65AE1CE-05F2-9344-9134-12A82FFB03EB}"/>
              </a:ext>
            </a:extLst>
          </p:cNvPr>
          <p:cNvSpPr/>
          <p:nvPr/>
        </p:nvSpPr>
        <p:spPr>
          <a:xfrm>
            <a:off x="477319" y="5252254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F489808-8C09-9642-B1A1-D5C05243772E}"/>
              </a:ext>
            </a:extLst>
          </p:cNvPr>
          <p:cNvSpPr/>
          <p:nvPr/>
        </p:nvSpPr>
        <p:spPr>
          <a:xfrm>
            <a:off x="3479498" y="2244253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764E23E-AF2E-D54C-A43E-32E8BBAB081A}"/>
              </a:ext>
            </a:extLst>
          </p:cNvPr>
          <p:cNvSpPr/>
          <p:nvPr/>
        </p:nvSpPr>
        <p:spPr>
          <a:xfrm>
            <a:off x="5338101" y="2246133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r>
              <a:rPr kumimoji="1" lang="en-US" altLang="zh-CN" baseline="-25000" dirty="0"/>
              <a:t>3</a:t>
            </a:r>
            <a:endParaRPr kumimoji="1" lang="zh-CN" altLang="en-US" baseline="-25000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20763D2-36D3-AB42-BC28-96FEB21540AD}"/>
              </a:ext>
            </a:extLst>
          </p:cNvPr>
          <p:cNvCxnSpPr>
            <a:cxnSpLocks/>
          </p:cNvCxnSpPr>
          <p:nvPr/>
        </p:nvCxnSpPr>
        <p:spPr>
          <a:xfrm flipV="1">
            <a:off x="3800957" y="2849894"/>
            <a:ext cx="0" cy="386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9AF64B9-F6C4-DB42-AE4A-D021C57C2B36}"/>
              </a:ext>
            </a:extLst>
          </p:cNvPr>
          <p:cNvCxnSpPr>
            <a:cxnSpLocks/>
          </p:cNvCxnSpPr>
          <p:nvPr/>
        </p:nvCxnSpPr>
        <p:spPr>
          <a:xfrm flipV="1">
            <a:off x="5654754" y="2838020"/>
            <a:ext cx="0" cy="386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1CA9356-2E18-2B42-8464-AF83CBABC5EC}"/>
              </a:ext>
            </a:extLst>
          </p:cNvPr>
          <p:cNvGrpSpPr/>
          <p:nvPr/>
        </p:nvGrpSpPr>
        <p:grpSpPr>
          <a:xfrm>
            <a:off x="1787715" y="4584650"/>
            <a:ext cx="1281921" cy="664964"/>
            <a:chOff x="1197053" y="4554570"/>
            <a:chExt cx="1281921" cy="664964"/>
          </a:xfrm>
        </p:grpSpPr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6FE685D6-3DEE-1743-B874-15A13675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737" y="4964215"/>
              <a:ext cx="0" cy="25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8CEB0AD-2358-AE47-9256-A3023118AF16}"/>
                </a:ext>
              </a:extLst>
            </p:cNvPr>
            <p:cNvSpPr/>
            <p:nvPr/>
          </p:nvSpPr>
          <p:spPr>
            <a:xfrm rot="16200000">
              <a:off x="1634881" y="4116742"/>
              <a:ext cx="406266" cy="12819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9E89516-9C65-F048-BDE9-04EF2C97C309}"/>
                </a:ext>
              </a:extLst>
            </p:cNvPr>
            <p:cNvSpPr/>
            <p:nvPr/>
          </p:nvSpPr>
          <p:spPr>
            <a:xfrm rot="16200000">
              <a:off x="1247465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F8000FF-DF4F-8947-B7D8-0AB8AE248106}"/>
                </a:ext>
              </a:extLst>
            </p:cNvPr>
            <p:cNvSpPr/>
            <p:nvPr/>
          </p:nvSpPr>
          <p:spPr>
            <a:xfrm rot="16200000">
              <a:off x="1556406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82B1342-BE0A-7C48-B720-502173347F80}"/>
                </a:ext>
              </a:extLst>
            </p:cNvPr>
            <p:cNvSpPr/>
            <p:nvPr/>
          </p:nvSpPr>
          <p:spPr>
            <a:xfrm rot="16200000">
              <a:off x="1870760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46D1FC4-CE27-F94C-A316-7B653ECC11D3}"/>
                </a:ext>
              </a:extLst>
            </p:cNvPr>
            <p:cNvSpPr/>
            <p:nvPr/>
          </p:nvSpPr>
          <p:spPr>
            <a:xfrm rot="16200000">
              <a:off x="2184511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5923302-1087-1644-A110-79625FE9F168}"/>
              </a:ext>
            </a:extLst>
          </p:cNvPr>
          <p:cNvGrpSpPr/>
          <p:nvPr/>
        </p:nvGrpSpPr>
        <p:grpSpPr>
          <a:xfrm>
            <a:off x="3162091" y="4582010"/>
            <a:ext cx="1281921" cy="667604"/>
            <a:chOff x="1197053" y="4554570"/>
            <a:chExt cx="1281921" cy="667604"/>
          </a:xfrm>
        </p:grpSpPr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82724A9-2D03-9443-B7F1-393A6DCF7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738" y="4966855"/>
              <a:ext cx="0" cy="25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FAA42B0-D9A7-8545-BCB5-BBCF2B5FB6E7}"/>
                </a:ext>
              </a:extLst>
            </p:cNvPr>
            <p:cNvSpPr/>
            <p:nvPr/>
          </p:nvSpPr>
          <p:spPr>
            <a:xfrm rot="16200000">
              <a:off x="1634881" y="4116742"/>
              <a:ext cx="406266" cy="12819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3A96577-9E89-114B-B40B-D98593B34F3B}"/>
                </a:ext>
              </a:extLst>
            </p:cNvPr>
            <p:cNvSpPr/>
            <p:nvPr/>
          </p:nvSpPr>
          <p:spPr>
            <a:xfrm rot="16200000">
              <a:off x="1247465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E6524A8-A691-9E41-A6C9-E4FACFCDE452}"/>
                </a:ext>
              </a:extLst>
            </p:cNvPr>
            <p:cNvSpPr/>
            <p:nvPr/>
          </p:nvSpPr>
          <p:spPr>
            <a:xfrm rot="16200000">
              <a:off x="1556406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7A67C8A-D2A3-1143-A31A-C0E5ADFD036C}"/>
                </a:ext>
              </a:extLst>
            </p:cNvPr>
            <p:cNvSpPr/>
            <p:nvPr/>
          </p:nvSpPr>
          <p:spPr>
            <a:xfrm rot="16200000">
              <a:off x="1870760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1958DB3-C58E-2441-8579-2A5F6659539F}"/>
                </a:ext>
              </a:extLst>
            </p:cNvPr>
            <p:cNvSpPr/>
            <p:nvPr/>
          </p:nvSpPr>
          <p:spPr>
            <a:xfrm rot="16200000">
              <a:off x="2184511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A75234E-A2C2-5A45-8E00-2108A1317A73}"/>
              </a:ext>
            </a:extLst>
          </p:cNvPr>
          <p:cNvGrpSpPr/>
          <p:nvPr/>
        </p:nvGrpSpPr>
        <p:grpSpPr>
          <a:xfrm>
            <a:off x="5026559" y="4568797"/>
            <a:ext cx="1281921" cy="667604"/>
            <a:chOff x="1197053" y="4554570"/>
            <a:chExt cx="1281921" cy="667604"/>
          </a:xfrm>
        </p:grpSpPr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E0294335-63C7-E345-87AE-B5BAE3E5E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738" y="4966855"/>
              <a:ext cx="0" cy="25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EBDE18-3C40-924E-8718-F3C16BB1C9BF}"/>
                </a:ext>
              </a:extLst>
            </p:cNvPr>
            <p:cNvSpPr/>
            <p:nvPr/>
          </p:nvSpPr>
          <p:spPr>
            <a:xfrm rot="16200000">
              <a:off x="1634881" y="4116742"/>
              <a:ext cx="406266" cy="12819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5CAD20D-DA8A-C644-B4D8-912129F36ECA}"/>
                </a:ext>
              </a:extLst>
            </p:cNvPr>
            <p:cNvSpPr/>
            <p:nvPr/>
          </p:nvSpPr>
          <p:spPr>
            <a:xfrm rot="16200000">
              <a:off x="1247465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B900AC2-74EE-EA44-8C32-A3020C415AD7}"/>
                </a:ext>
              </a:extLst>
            </p:cNvPr>
            <p:cNvSpPr/>
            <p:nvPr/>
          </p:nvSpPr>
          <p:spPr>
            <a:xfrm rot="16200000">
              <a:off x="1556406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B3ACF14-1A74-0340-93F3-928365F2F857}"/>
                </a:ext>
              </a:extLst>
            </p:cNvPr>
            <p:cNvSpPr/>
            <p:nvPr/>
          </p:nvSpPr>
          <p:spPr>
            <a:xfrm rot="16200000">
              <a:off x="1870760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9955677-960E-334A-B14B-5A4264105AF0}"/>
                </a:ext>
              </a:extLst>
            </p:cNvPr>
            <p:cNvSpPr/>
            <p:nvPr/>
          </p:nvSpPr>
          <p:spPr>
            <a:xfrm rot="16200000">
              <a:off x="2184511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8E83621E-DEB9-B446-B1E2-B3572FB8090A}"/>
              </a:ext>
            </a:extLst>
          </p:cNvPr>
          <p:cNvSpPr/>
          <p:nvPr/>
        </p:nvSpPr>
        <p:spPr>
          <a:xfrm>
            <a:off x="4412490" y="2355825"/>
            <a:ext cx="406266" cy="3824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✖️</a:t>
            </a:r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8123C32-06C5-D04E-BD4D-5DD1C36053D3}"/>
              </a:ext>
            </a:extLst>
          </p:cNvPr>
          <p:cNvSpPr/>
          <p:nvPr/>
        </p:nvSpPr>
        <p:spPr>
          <a:xfrm>
            <a:off x="1259573" y="2349356"/>
            <a:ext cx="406266" cy="3824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✖️</a:t>
            </a:r>
            <a:endParaRPr kumimoji="1" lang="zh-CN" altLang="en-US" dirty="0"/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572CA44C-8A5E-1E4E-87C3-D18EECDBA749}"/>
              </a:ext>
            </a:extLst>
          </p:cNvPr>
          <p:cNvCxnSpPr>
            <a:cxnSpLocks/>
            <a:stCxn id="39" idx="0"/>
            <a:endCxn id="62" idx="4"/>
          </p:cNvCxnSpPr>
          <p:nvPr/>
        </p:nvCxnSpPr>
        <p:spPr>
          <a:xfrm rot="10800000">
            <a:off x="1462706" y="2731853"/>
            <a:ext cx="325010" cy="20559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72CCD31B-5CA7-444C-B0B8-375C3CC80698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1665839" y="2540604"/>
            <a:ext cx="140221" cy="6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7EB9D699-37AA-B54E-9F31-76233099D08C}"/>
              </a:ext>
            </a:extLst>
          </p:cNvPr>
          <p:cNvCxnSpPr>
            <a:cxnSpLocks/>
            <a:stCxn id="47" idx="2"/>
          </p:cNvCxnSpPr>
          <p:nvPr/>
        </p:nvCxnSpPr>
        <p:spPr>
          <a:xfrm flipV="1">
            <a:off x="4444013" y="2738321"/>
            <a:ext cx="171610" cy="20468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2F4FEA09-C0BB-3E4F-A7BC-8BFE48AFE40E}"/>
              </a:ext>
            </a:extLst>
          </p:cNvPr>
          <p:cNvSpPr/>
          <p:nvPr/>
        </p:nvSpPr>
        <p:spPr>
          <a:xfrm>
            <a:off x="6274933" y="2353850"/>
            <a:ext cx="406266" cy="3824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✖️</a:t>
            </a:r>
            <a:endParaRPr kumimoji="1" lang="zh-CN" altLang="en-US" dirty="0"/>
          </a:p>
        </p:txBody>
      </p: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27CFD603-3064-E04B-80C2-CA8F1492DF09}"/>
              </a:ext>
            </a:extLst>
          </p:cNvPr>
          <p:cNvCxnSpPr>
            <a:cxnSpLocks/>
          </p:cNvCxnSpPr>
          <p:nvPr/>
        </p:nvCxnSpPr>
        <p:spPr>
          <a:xfrm flipV="1">
            <a:off x="6306456" y="2736346"/>
            <a:ext cx="171610" cy="20468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C9A0B092-A9CD-3E43-A1FF-A820D04CD12C}"/>
              </a:ext>
            </a:extLst>
          </p:cNvPr>
          <p:cNvCxnSpPr>
            <a:cxnSpLocks/>
          </p:cNvCxnSpPr>
          <p:nvPr/>
        </p:nvCxnSpPr>
        <p:spPr>
          <a:xfrm>
            <a:off x="5959458" y="2545100"/>
            <a:ext cx="54559" cy="1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3350C408-0C17-6341-8E34-B9FCEBDF4AF8}"/>
              </a:ext>
            </a:extLst>
          </p:cNvPr>
          <p:cNvSpPr/>
          <p:nvPr/>
        </p:nvSpPr>
        <p:spPr>
          <a:xfrm>
            <a:off x="3585123" y="1497393"/>
            <a:ext cx="406266" cy="3824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+</a:t>
            </a:r>
            <a:endParaRPr kumimoji="1" lang="zh-CN" altLang="en-US" b="1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7D14D56-671E-6B48-A8F9-EAD7E6826CB3}"/>
              </a:ext>
            </a:extLst>
          </p:cNvPr>
          <p:cNvGrpSpPr/>
          <p:nvPr/>
        </p:nvGrpSpPr>
        <p:grpSpPr>
          <a:xfrm>
            <a:off x="142220" y="4606719"/>
            <a:ext cx="1281921" cy="667604"/>
            <a:chOff x="1197053" y="4554570"/>
            <a:chExt cx="1281921" cy="667604"/>
          </a:xfrm>
        </p:grpSpPr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EAA34EB5-A3CD-1442-93D9-E15AEC4A1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738" y="4966855"/>
              <a:ext cx="0" cy="25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93E9ACF-1F28-9C47-9FD6-BB7627DDA551}"/>
                </a:ext>
              </a:extLst>
            </p:cNvPr>
            <p:cNvSpPr/>
            <p:nvPr/>
          </p:nvSpPr>
          <p:spPr>
            <a:xfrm rot="16200000">
              <a:off x="1634881" y="4116742"/>
              <a:ext cx="406266" cy="12819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C364CBB-1ECB-8A4F-B07C-04EBAD51FD6C}"/>
                </a:ext>
              </a:extLst>
            </p:cNvPr>
            <p:cNvSpPr/>
            <p:nvPr/>
          </p:nvSpPr>
          <p:spPr>
            <a:xfrm rot="16200000">
              <a:off x="1247465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9D44E264-7A73-9F42-88FC-3BECE7A19F4E}"/>
                </a:ext>
              </a:extLst>
            </p:cNvPr>
            <p:cNvSpPr/>
            <p:nvPr/>
          </p:nvSpPr>
          <p:spPr>
            <a:xfrm rot="16200000">
              <a:off x="1556406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DDEEBC1F-892C-E842-AA10-12E189CC3E81}"/>
                </a:ext>
              </a:extLst>
            </p:cNvPr>
            <p:cNvSpPr/>
            <p:nvPr/>
          </p:nvSpPr>
          <p:spPr>
            <a:xfrm rot="16200000">
              <a:off x="1870760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16E2F2B-6F31-0941-BFED-09ED57318024}"/>
                </a:ext>
              </a:extLst>
            </p:cNvPr>
            <p:cNvSpPr/>
            <p:nvPr/>
          </p:nvSpPr>
          <p:spPr>
            <a:xfrm rot="16200000">
              <a:off x="2184511" y="4637616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2684A366-43D2-4247-A855-51C4219CDA0F}"/>
              </a:ext>
            </a:extLst>
          </p:cNvPr>
          <p:cNvCxnSpPr>
            <a:cxnSpLocks/>
            <a:stCxn id="95" idx="3"/>
            <a:endCxn id="86" idx="2"/>
          </p:cNvCxnSpPr>
          <p:nvPr/>
        </p:nvCxnSpPr>
        <p:spPr>
          <a:xfrm rot="5400000" flipH="1" flipV="1">
            <a:off x="725113" y="1746710"/>
            <a:ext cx="2918078" cy="28019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60DEABE-D84C-BB49-8081-4705E01936CA}"/>
              </a:ext>
            </a:extLst>
          </p:cNvPr>
          <p:cNvCxnSpPr>
            <a:stCxn id="86" idx="0"/>
            <a:endCxn id="4" idx="4"/>
          </p:cNvCxnSpPr>
          <p:nvPr/>
        </p:nvCxnSpPr>
        <p:spPr>
          <a:xfrm flipV="1">
            <a:off x="3788256" y="1143261"/>
            <a:ext cx="2782" cy="35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390164B-72DC-8D4A-87D2-237332DE458A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2425399" y="3922220"/>
            <a:ext cx="3278" cy="662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3E981756-FC81-0144-B274-88C82424CF60}"/>
              </a:ext>
            </a:extLst>
          </p:cNvPr>
          <p:cNvCxnSpPr>
            <a:cxnSpLocks/>
          </p:cNvCxnSpPr>
          <p:nvPr/>
        </p:nvCxnSpPr>
        <p:spPr>
          <a:xfrm flipH="1" flipV="1">
            <a:off x="3799775" y="3907225"/>
            <a:ext cx="3278" cy="662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DD162A7E-9973-BC42-9C8C-60A073A07E8B}"/>
              </a:ext>
            </a:extLst>
          </p:cNvPr>
          <p:cNvCxnSpPr>
            <a:cxnSpLocks/>
          </p:cNvCxnSpPr>
          <p:nvPr/>
        </p:nvCxnSpPr>
        <p:spPr>
          <a:xfrm flipH="1" flipV="1">
            <a:off x="5664244" y="3919579"/>
            <a:ext cx="3278" cy="662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1EE6DDE0-0366-F346-A53F-4F2624C1D503}"/>
              </a:ext>
            </a:extLst>
          </p:cNvPr>
          <p:cNvCxnSpPr>
            <a:cxnSpLocks/>
          </p:cNvCxnSpPr>
          <p:nvPr/>
        </p:nvCxnSpPr>
        <p:spPr>
          <a:xfrm>
            <a:off x="779905" y="4250794"/>
            <a:ext cx="4884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2EB2DE96-3C3A-3A46-8E2C-7E632F70E6F9}"/>
              </a:ext>
            </a:extLst>
          </p:cNvPr>
          <p:cNvGrpSpPr/>
          <p:nvPr/>
        </p:nvGrpSpPr>
        <p:grpSpPr>
          <a:xfrm>
            <a:off x="6942115" y="521338"/>
            <a:ext cx="5130880" cy="3408662"/>
            <a:chOff x="5925048" y="717337"/>
            <a:chExt cx="5130880" cy="3408662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4CBEE8B9-53A4-E846-91DB-296C983709A0}"/>
                </a:ext>
              </a:extLst>
            </p:cNvPr>
            <p:cNvSpPr/>
            <p:nvPr/>
          </p:nvSpPr>
          <p:spPr>
            <a:xfrm>
              <a:off x="5925048" y="717337"/>
              <a:ext cx="5130880" cy="34086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B4AD2341-9AC3-0D44-A8AF-B15C934A11DF}"/>
                </a:ext>
              </a:extLst>
            </p:cNvPr>
            <p:cNvSpPr/>
            <p:nvPr/>
          </p:nvSpPr>
          <p:spPr>
            <a:xfrm>
              <a:off x="5979523" y="1551774"/>
              <a:ext cx="617517" cy="6056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</a:t>
              </a:r>
              <a:endParaRPr kumimoji="1" lang="zh-CN" altLang="en-US" baseline="-25000" dirty="0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337870E9-B629-0E46-949D-CA2ED9557289}"/>
                </a:ext>
              </a:extLst>
            </p:cNvPr>
            <p:cNvSpPr/>
            <p:nvPr/>
          </p:nvSpPr>
          <p:spPr>
            <a:xfrm>
              <a:off x="5978984" y="3064322"/>
              <a:ext cx="617517" cy="6056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29D627BA-9587-B84C-B9A3-AF183CA1087A}"/>
                </a:ext>
              </a:extLst>
            </p:cNvPr>
            <p:cNvSpPr/>
            <p:nvPr/>
          </p:nvSpPr>
          <p:spPr>
            <a:xfrm>
              <a:off x="6857502" y="1456667"/>
              <a:ext cx="1060442" cy="734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MLP</a:t>
              </a:r>
              <a:endParaRPr kumimoji="1" lang="zh-CN" altLang="en-US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0B22156F-0034-8A45-A393-3B735CF8247A}"/>
                </a:ext>
              </a:extLst>
            </p:cNvPr>
            <p:cNvSpPr/>
            <p:nvPr/>
          </p:nvSpPr>
          <p:spPr>
            <a:xfrm>
              <a:off x="6857502" y="2991098"/>
              <a:ext cx="1060442" cy="734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MLP</a:t>
              </a:r>
              <a:endParaRPr kumimoji="1" lang="zh-CN" altLang="en-US" dirty="0"/>
            </a:p>
          </p:txBody>
        </p:sp>
        <p:cxnSp>
          <p:nvCxnSpPr>
            <p:cNvPr id="187" name="直线箭头连接符 186">
              <a:extLst>
                <a:ext uri="{FF2B5EF4-FFF2-40B4-BE49-F238E27FC236}">
                  <a16:creationId xmlns:a16="http://schemas.microsoft.com/office/drawing/2014/main" id="{06B75315-48BE-0144-9A81-0A048898E74C}"/>
                </a:ext>
              </a:extLst>
            </p:cNvPr>
            <p:cNvCxnSpPr>
              <a:cxnSpLocks/>
              <a:endCxn id="185" idx="1"/>
            </p:cNvCxnSpPr>
            <p:nvPr/>
          </p:nvCxnSpPr>
          <p:spPr>
            <a:xfrm flipV="1">
              <a:off x="6611912" y="1824059"/>
              <a:ext cx="245590" cy="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线箭头连接符 187">
              <a:extLst>
                <a:ext uri="{FF2B5EF4-FFF2-40B4-BE49-F238E27FC236}">
                  <a16:creationId xmlns:a16="http://schemas.microsoft.com/office/drawing/2014/main" id="{003AA7B7-AA04-EE4F-8212-E8EF810B4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1912" y="3364919"/>
              <a:ext cx="245590" cy="2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线箭头连接符 188">
              <a:extLst>
                <a:ext uri="{FF2B5EF4-FFF2-40B4-BE49-F238E27FC236}">
                  <a16:creationId xmlns:a16="http://schemas.microsoft.com/office/drawing/2014/main" id="{4222669F-552E-EA4C-B677-E250DB0541D4}"/>
                </a:ext>
              </a:extLst>
            </p:cNvPr>
            <p:cNvCxnSpPr/>
            <p:nvPr/>
          </p:nvCxnSpPr>
          <p:spPr>
            <a:xfrm>
              <a:off x="7932512" y="1814415"/>
              <a:ext cx="464009" cy="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线箭头连接符 189">
              <a:extLst>
                <a:ext uri="{FF2B5EF4-FFF2-40B4-BE49-F238E27FC236}">
                  <a16:creationId xmlns:a16="http://schemas.microsoft.com/office/drawing/2014/main" id="{3B012F8E-7B13-8A45-9165-D08BE256ED48}"/>
                </a:ext>
              </a:extLst>
            </p:cNvPr>
            <p:cNvCxnSpPr/>
            <p:nvPr/>
          </p:nvCxnSpPr>
          <p:spPr>
            <a:xfrm>
              <a:off x="7917944" y="3346452"/>
              <a:ext cx="464009" cy="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DD483966-41FD-6D47-8FC5-49DA0D24F16D}"/>
                </a:ext>
              </a:extLst>
            </p:cNvPr>
            <p:cNvSpPr/>
            <p:nvPr/>
          </p:nvSpPr>
          <p:spPr>
            <a:xfrm>
              <a:off x="8411088" y="1154941"/>
              <a:ext cx="406266" cy="12819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E65DBDA3-F337-AB4E-A2D7-AE2CA1C79D0C}"/>
                </a:ext>
              </a:extLst>
            </p:cNvPr>
            <p:cNvSpPr/>
            <p:nvPr/>
          </p:nvSpPr>
          <p:spPr>
            <a:xfrm>
              <a:off x="8482308" y="1205352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8D82194C-7C8E-BC48-909F-6DDFC2D3F9E7}"/>
                </a:ext>
              </a:extLst>
            </p:cNvPr>
            <p:cNvSpPr/>
            <p:nvPr/>
          </p:nvSpPr>
          <p:spPr>
            <a:xfrm>
              <a:off x="8482308" y="1514293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A4BB2389-155B-B34C-89FA-9B88E00DD845}"/>
                </a:ext>
              </a:extLst>
            </p:cNvPr>
            <p:cNvSpPr/>
            <p:nvPr/>
          </p:nvSpPr>
          <p:spPr>
            <a:xfrm>
              <a:off x="8482308" y="1828647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1C55A461-6E8B-FE4D-8731-C446EE3A548E}"/>
                </a:ext>
              </a:extLst>
            </p:cNvPr>
            <p:cNvSpPr/>
            <p:nvPr/>
          </p:nvSpPr>
          <p:spPr>
            <a:xfrm>
              <a:off x="8482308" y="2142398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8A60CE7E-F98B-B844-9B8D-BA748330BDD8}"/>
                </a:ext>
              </a:extLst>
            </p:cNvPr>
            <p:cNvGrpSpPr/>
            <p:nvPr/>
          </p:nvGrpSpPr>
          <p:grpSpPr>
            <a:xfrm>
              <a:off x="8385362" y="2744258"/>
              <a:ext cx="406266" cy="1281921"/>
              <a:chOff x="8385362" y="2744258"/>
              <a:chExt cx="406266" cy="1281921"/>
            </a:xfrm>
          </p:grpSpPr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CE921A9-FE4E-984B-9CC7-15429DE8E092}"/>
                  </a:ext>
                </a:extLst>
              </p:cNvPr>
              <p:cNvSpPr/>
              <p:nvPr/>
            </p:nvSpPr>
            <p:spPr>
              <a:xfrm>
                <a:off x="8385362" y="2744258"/>
                <a:ext cx="406266" cy="12819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E8AD2B90-1A8D-DD40-B741-EE3EBD3C8294}"/>
                  </a:ext>
                </a:extLst>
              </p:cNvPr>
              <p:cNvSpPr/>
              <p:nvPr/>
            </p:nvSpPr>
            <p:spPr>
              <a:xfrm>
                <a:off x="8456582" y="2794669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8CCF652A-EC63-BF47-B6AD-14526264D643}"/>
                  </a:ext>
                </a:extLst>
              </p:cNvPr>
              <p:cNvSpPr/>
              <p:nvPr/>
            </p:nvSpPr>
            <p:spPr>
              <a:xfrm>
                <a:off x="8456582" y="3103610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9C935051-3249-A243-B57D-C94E77D71F86}"/>
                  </a:ext>
                </a:extLst>
              </p:cNvPr>
              <p:cNvSpPr/>
              <p:nvPr/>
            </p:nvSpPr>
            <p:spPr>
              <a:xfrm>
                <a:off x="8456582" y="3417964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CF18DD35-8D9B-D54B-94EF-CB5500EE8462}"/>
                  </a:ext>
                </a:extLst>
              </p:cNvPr>
              <p:cNvSpPr/>
              <p:nvPr/>
            </p:nvSpPr>
            <p:spPr>
              <a:xfrm>
                <a:off x="8456582" y="3731715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7B9B740-3B70-3D48-8160-C8B1816E697B}"/>
                </a:ext>
              </a:extLst>
            </p:cNvPr>
            <p:cNvSpPr/>
            <p:nvPr/>
          </p:nvSpPr>
          <p:spPr>
            <a:xfrm>
              <a:off x="8971489" y="2421668"/>
              <a:ext cx="406266" cy="38249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✖️</a:t>
              </a:r>
              <a:endParaRPr kumimoji="1" lang="zh-CN" altLang="en-US" dirty="0"/>
            </a:p>
          </p:txBody>
        </p:sp>
        <p:cxnSp>
          <p:nvCxnSpPr>
            <p:cNvPr id="198" name="肘形连接符 197">
              <a:extLst>
                <a:ext uri="{FF2B5EF4-FFF2-40B4-BE49-F238E27FC236}">
                  <a16:creationId xmlns:a16="http://schemas.microsoft.com/office/drawing/2014/main" id="{CCF57167-9CED-7748-8204-F0C844DAF067}"/>
                </a:ext>
              </a:extLst>
            </p:cNvPr>
            <p:cNvCxnSpPr>
              <a:stCxn id="191" idx="3"/>
              <a:endCxn id="197" idx="0"/>
            </p:cNvCxnSpPr>
            <p:nvPr/>
          </p:nvCxnSpPr>
          <p:spPr>
            <a:xfrm>
              <a:off x="8817354" y="1795902"/>
              <a:ext cx="357268" cy="6257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肘形连接符 198">
              <a:extLst>
                <a:ext uri="{FF2B5EF4-FFF2-40B4-BE49-F238E27FC236}">
                  <a16:creationId xmlns:a16="http://schemas.microsoft.com/office/drawing/2014/main" id="{AF8B0238-C625-7F44-A999-507ED5E3705C}"/>
                </a:ext>
              </a:extLst>
            </p:cNvPr>
            <p:cNvCxnSpPr>
              <a:stCxn id="207" idx="3"/>
              <a:endCxn id="197" idx="4"/>
            </p:cNvCxnSpPr>
            <p:nvPr/>
          </p:nvCxnSpPr>
          <p:spPr>
            <a:xfrm flipV="1">
              <a:off x="8791628" y="2804164"/>
              <a:ext cx="382994" cy="5810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线箭头连接符 199">
              <a:extLst>
                <a:ext uri="{FF2B5EF4-FFF2-40B4-BE49-F238E27FC236}">
                  <a16:creationId xmlns:a16="http://schemas.microsoft.com/office/drawing/2014/main" id="{79A2269F-FC8D-4B49-B4C4-772607373EFF}"/>
                </a:ext>
              </a:extLst>
            </p:cNvPr>
            <p:cNvCxnSpPr>
              <a:cxnSpLocks/>
              <a:stCxn id="197" idx="6"/>
              <a:endCxn id="201" idx="1"/>
            </p:cNvCxnSpPr>
            <p:nvPr/>
          </p:nvCxnSpPr>
          <p:spPr>
            <a:xfrm>
              <a:off x="9377755" y="2612916"/>
              <a:ext cx="151521" cy="11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B88EA327-8C23-384D-9721-EE893CF4E1D3}"/>
                    </a:ext>
                  </a:extLst>
                </p:cNvPr>
                <p:cNvSpPr/>
                <p:nvPr/>
              </p:nvSpPr>
              <p:spPr>
                <a:xfrm>
                  <a:off x="9529276" y="2442405"/>
                  <a:ext cx="590627" cy="36320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B88EA327-8C23-384D-9721-EE893CF4E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276" y="2442405"/>
                  <a:ext cx="590627" cy="3632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53F48034-A3D9-7443-9DD9-6397F59D7A1E}"/>
                </a:ext>
              </a:extLst>
            </p:cNvPr>
            <p:cNvSpPr/>
            <p:nvPr/>
          </p:nvSpPr>
          <p:spPr>
            <a:xfrm>
              <a:off x="10373831" y="2334202"/>
              <a:ext cx="590627" cy="6023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g</a:t>
              </a:r>
              <a:endParaRPr kumimoji="1" lang="zh-CN" altLang="en-US" sz="800" dirty="0"/>
            </a:p>
          </p:txBody>
        </p:sp>
        <p:cxnSp>
          <p:nvCxnSpPr>
            <p:cNvPr id="203" name="直线箭头连接符 202">
              <a:extLst>
                <a:ext uri="{FF2B5EF4-FFF2-40B4-BE49-F238E27FC236}">
                  <a16:creationId xmlns:a16="http://schemas.microsoft.com/office/drawing/2014/main" id="{28E99C5C-22F4-4D41-A24F-3FE4584842BB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903" y="2624009"/>
              <a:ext cx="237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E2BD876-6DBB-3743-B0BE-1411A6A824B2}"/>
                </a:ext>
              </a:extLst>
            </p:cNvPr>
            <p:cNvSpPr txBox="1"/>
            <p:nvPr/>
          </p:nvSpPr>
          <p:spPr>
            <a:xfrm>
              <a:off x="5950767" y="792918"/>
              <a:ext cx="1166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Gate Unit</a:t>
              </a:r>
              <a:endParaRPr kumimoji="1" lang="zh-CN" altLang="en-US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51B67BE-4637-3A41-9E82-9AEB09A71228}"/>
                </a:ext>
              </a:extLst>
            </p:cNvPr>
            <p:cNvSpPr/>
            <p:nvPr/>
          </p:nvSpPr>
          <p:spPr>
            <a:xfrm>
              <a:off x="7032294" y="2381749"/>
              <a:ext cx="700352" cy="421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W</a:t>
              </a:r>
              <a:r>
                <a:rPr kumimoji="1" lang="en-US" altLang="zh-CN" baseline="-25000" dirty="0"/>
                <a:t>e</a:t>
              </a:r>
              <a:endParaRPr kumimoji="1" lang="zh-CN" altLang="en-US" baseline="-25000" dirty="0"/>
            </a:p>
          </p:txBody>
        </p:sp>
        <p:cxnSp>
          <p:nvCxnSpPr>
            <p:cNvPr id="206" name="直线箭头连接符 205">
              <a:extLst>
                <a:ext uri="{FF2B5EF4-FFF2-40B4-BE49-F238E27FC236}">
                  <a16:creationId xmlns:a16="http://schemas.microsoft.com/office/drawing/2014/main" id="{CDE95B3B-7D31-4E4E-A827-630E7CA2F6B7}"/>
                </a:ext>
              </a:extLst>
            </p:cNvPr>
            <p:cNvCxnSpPr>
              <a:cxnSpLocks/>
              <a:stCxn id="205" idx="3"/>
              <a:endCxn id="197" idx="2"/>
            </p:cNvCxnSpPr>
            <p:nvPr/>
          </p:nvCxnSpPr>
          <p:spPr>
            <a:xfrm>
              <a:off x="7732646" y="2592472"/>
              <a:ext cx="1238843" cy="20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58B57C3B-8885-0147-89A7-C767E2E80FAC}"/>
              </a:ext>
            </a:extLst>
          </p:cNvPr>
          <p:cNvCxnSpPr>
            <a:cxnSpLocks/>
          </p:cNvCxnSpPr>
          <p:nvPr/>
        </p:nvCxnSpPr>
        <p:spPr>
          <a:xfrm flipH="1">
            <a:off x="1793119" y="2555644"/>
            <a:ext cx="215458" cy="0"/>
          </a:xfrm>
          <a:prstGeom prst="line">
            <a:avLst/>
          </a:prstGeom>
          <a:ln cap="rnd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7AE3517E-FF23-0D4C-B57F-2D2CDAE9E91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008577" y="2547074"/>
            <a:ext cx="108063" cy="4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8B34D2D4-5BDE-FF49-BF0E-E695828D2A0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97015" y="2547074"/>
            <a:ext cx="51426" cy="8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AE7E2391-46DB-9949-8AA4-1DB3F6A3BA96}"/>
              </a:ext>
            </a:extLst>
          </p:cNvPr>
          <p:cNvCxnSpPr>
            <a:cxnSpLocks/>
          </p:cNvCxnSpPr>
          <p:nvPr/>
        </p:nvCxnSpPr>
        <p:spPr>
          <a:xfrm flipH="1">
            <a:off x="4178766" y="2489083"/>
            <a:ext cx="142254" cy="75457"/>
          </a:xfrm>
          <a:prstGeom prst="line">
            <a:avLst/>
          </a:prstGeom>
          <a:ln cap="rnd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61103115-A711-6D42-AEF1-6326076674F5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4328302" y="2547073"/>
            <a:ext cx="84188" cy="17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线连接符 244">
            <a:extLst>
              <a:ext uri="{FF2B5EF4-FFF2-40B4-BE49-F238E27FC236}">
                <a16:creationId xmlns:a16="http://schemas.microsoft.com/office/drawing/2014/main" id="{C75018B1-CF73-5E4B-BD16-8882C84B5131}"/>
              </a:ext>
            </a:extLst>
          </p:cNvPr>
          <p:cNvCxnSpPr>
            <a:cxnSpLocks/>
          </p:cNvCxnSpPr>
          <p:nvPr/>
        </p:nvCxnSpPr>
        <p:spPr>
          <a:xfrm flipH="1" flipV="1">
            <a:off x="6055547" y="2551045"/>
            <a:ext cx="126977" cy="423"/>
          </a:xfrm>
          <a:prstGeom prst="line">
            <a:avLst/>
          </a:prstGeom>
          <a:ln cap="rnd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70630B81-8FD1-3E46-AA1C-F70EDF525F2F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6216534" y="2544111"/>
            <a:ext cx="58399" cy="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2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7DC962-347F-4C4C-BF2E-AF1BD280EBDD}"/>
                  </a:ext>
                </a:extLst>
              </p:cNvPr>
              <p:cNvSpPr txBox="1"/>
              <p:nvPr/>
            </p:nvSpPr>
            <p:spPr>
              <a:xfrm>
                <a:off x="831276" y="3820676"/>
                <a:ext cx="1179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7DC962-347F-4C4C-BF2E-AF1BD280E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6" y="3820676"/>
                <a:ext cx="1179425" cy="276999"/>
              </a:xfrm>
              <a:prstGeom prst="rect">
                <a:avLst/>
              </a:prstGeom>
              <a:blipFill>
                <a:blip r:embed="rId2"/>
                <a:stretch>
                  <a:fillRect l="-4255" r="-106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895FE6-3942-C947-B3F9-5DF77EBE7E32}"/>
                  </a:ext>
                </a:extLst>
              </p:cNvPr>
              <p:cNvSpPr txBox="1"/>
              <p:nvPr/>
            </p:nvSpPr>
            <p:spPr>
              <a:xfrm>
                <a:off x="831275" y="4347149"/>
                <a:ext cx="1179425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895FE6-3942-C947-B3F9-5DF77EBE7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5" y="4347149"/>
                <a:ext cx="1179425" cy="278794"/>
              </a:xfrm>
              <a:prstGeom prst="rect">
                <a:avLst/>
              </a:prstGeom>
              <a:blipFill>
                <a:blip r:embed="rId3"/>
                <a:stretch>
                  <a:fillRect l="-4255" t="-869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D03AE7-F361-7D44-B880-462C81A3A729}"/>
                  </a:ext>
                </a:extLst>
              </p:cNvPr>
              <p:cNvSpPr txBox="1"/>
              <p:nvPr/>
            </p:nvSpPr>
            <p:spPr>
              <a:xfrm>
                <a:off x="831275" y="4877149"/>
                <a:ext cx="1737912" cy="33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D03AE7-F361-7D44-B880-462C81A3A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5" y="4877149"/>
                <a:ext cx="1737912" cy="330219"/>
              </a:xfrm>
              <a:prstGeom prst="rect">
                <a:avLst/>
              </a:prstGeom>
              <a:blipFill>
                <a:blip r:embed="rId4"/>
                <a:stretch>
                  <a:fillRect l="-1449" t="-3846" r="-725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814623-DB5B-4444-B2E9-FB4A075D3468}"/>
                  </a:ext>
                </a:extLst>
              </p:cNvPr>
              <p:cNvSpPr txBox="1"/>
              <p:nvPr/>
            </p:nvSpPr>
            <p:spPr>
              <a:xfrm>
                <a:off x="831275" y="5456265"/>
                <a:ext cx="3625801" cy="333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𝑡h𝑟𝑒𝑠h𝑜𝑙𝑑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814623-DB5B-4444-B2E9-FB4A075D3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5" y="5456265"/>
                <a:ext cx="3625801" cy="333746"/>
              </a:xfrm>
              <a:prstGeom prst="rect">
                <a:avLst/>
              </a:prstGeom>
              <a:blipFill>
                <a:blip r:embed="rId5"/>
                <a:stretch>
                  <a:fillRect l="-1049" r="-1748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C85F92-5BAF-7847-93CA-E06025DB8285}"/>
                  </a:ext>
                </a:extLst>
              </p:cNvPr>
              <p:cNvSpPr txBox="1"/>
              <p:nvPr/>
            </p:nvSpPr>
            <p:spPr>
              <a:xfrm>
                <a:off x="801843" y="6035381"/>
                <a:ext cx="2775632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C85F92-5BAF-7847-93CA-E06025DB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43" y="6035381"/>
                <a:ext cx="2775632" cy="707886"/>
              </a:xfrm>
              <a:prstGeom prst="rect">
                <a:avLst/>
              </a:prstGeom>
              <a:blipFill>
                <a:blip r:embed="rId6"/>
                <a:stretch>
                  <a:fillRect l="-6393" t="-141071" b="-18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76409B-150C-C445-A763-893252197058}"/>
              </a:ext>
            </a:extLst>
          </p:cNvPr>
          <p:cNvGrpSpPr/>
          <p:nvPr/>
        </p:nvGrpSpPr>
        <p:grpSpPr>
          <a:xfrm>
            <a:off x="378381" y="108433"/>
            <a:ext cx="4115701" cy="3376615"/>
            <a:chOff x="290945" y="249382"/>
            <a:chExt cx="4115701" cy="3376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730DE50-91D7-9B4C-A815-E94D3535680A}"/>
                    </a:ext>
                  </a:extLst>
                </p:cNvPr>
                <p:cNvSpPr txBox="1"/>
                <p:nvPr/>
              </p:nvSpPr>
              <p:spPr>
                <a:xfrm>
                  <a:off x="748145" y="703406"/>
                  <a:ext cx="11744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730DE50-91D7-9B4C-A815-E94D35356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45" y="703406"/>
                  <a:ext cx="117448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255" t="-4348" r="-1064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0AC05BB-C295-B346-82C3-B4316478CCAB}"/>
                    </a:ext>
                  </a:extLst>
                </p:cNvPr>
                <p:cNvSpPr txBox="1"/>
                <p:nvPr/>
              </p:nvSpPr>
              <p:spPr>
                <a:xfrm>
                  <a:off x="748144" y="1229879"/>
                  <a:ext cx="1174489" cy="280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0AC05BB-C295-B346-82C3-B4316478C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44" y="1229879"/>
                  <a:ext cx="1174489" cy="280526"/>
                </a:xfrm>
                <a:prstGeom prst="rect">
                  <a:avLst/>
                </a:prstGeom>
                <a:blipFill>
                  <a:blip r:embed="rId8"/>
                  <a:stretch>
                    <a:fillRect l="-4255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CBA0565-90F1-4746-BD41-257202D459E8}"/>
                    </a:ext>
                  </a:extLst>
                </p:cNvPr>
                <p:cNvSpPr txBox="1"/>
                <p:nvPr/>
              </p:nvSpPr>
              <p:spPr>
                <a:xfrm>
                  <a:off x="748144" y="1759879"/>
                  <a:ext cx="2788520" cy="329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𝑆𝑖𝑔𝑚𝑜𝑖𝑑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CBA0565-90F1-4746-BD41-257202D45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44" y="1759879"/>
                  <a:ext cx="2788520" cy="329642"/>
                </a:xfrm>
                <a:prstGeom prst="rect">
                  <a:avLst/>
                </a:prstGeom>
                <a:blipFill>
                  <a:blip r:embed="rId9"/>
                  <a:stretch>
                    <a:fillRect l="-452" r="-2262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4FB02AF-4E03-7641-B133-59EC5C99A440}"/>
                    </a:ext>
                  </a:extLst>
                </p:cNvPr>
                <p:cNvSpPr txBox="1"/>
                <p:nvPr/>
              </p:nvSpPr>
              <p:spPr>
                <a:xfrm>
                  <a:off x="748144" y="2338995"/>
                  <a:ext cx="3658502" cy="3331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4FB02AF-4E03-7641-B133-59EC5C99A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44" y="2338995"/>
                  <a:ext cx="3658502" cy="333168"/>
                </a:xfrm>
                <a:prstGeom prst="rect">
                  <a:avLst/>
                </a:prstGeom>
                <a:blipFill>
                  <a:blip r:embed="rId10"/>
                  <a:stretch>
                    <a:fillRect l="-346" t="-3704" r="-1384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DBBE99F-9A3A-474B-A331-E7687AFBDFF1}"/>
                    </a:ext>
                  </a:extLst>
                </p:cNvPr>
                <p:cNvSpPr txBox="1"/>
                <p:nvPr/>
              </p:nvSpPr>
              <p:spPr>
                <a:xfrm>
                  <a:off x="718712" y="2918111"/>
                  <a:ext cx="2760819" cy="7078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DBBE99F-9A3A-474B-A331-E7687AFBD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12" y="2918111"/>
                  <a:ext cx="2760819" cy="707886"/>
                </a:xfrm>
                <a:prstGeom prst="rect">
                  <a:avLst/>
                </a:prstGeom>
                <a:blipFill>
                  <a:blip r:embed="rId11"/>
                  <a:stretch>
                    <a:fillRect l="-6422" t="-136842" b="-1824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5132B18-A4A4-454B-905B-BE976401BFC1}"/>
                </a:ext>
              </a:extLst>
            </p:cNvPr>
            <p:cNvSpPr txBox="1"/>
            <p:nvPr/>
          </p:nvSpPr>
          <p:spPr>
            <a:xfrm>
              <a:off x="290945" y="249382"/>
              <a:ext cx="1321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r>
                <a:rPr kumimoji="1" lang="en-US" altLang="zh-CN" baseline="30000" dirty="0"/>
                <a:t>st</a:t>
              </a:r>
              <a:endParaRPr kumimoji="1"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4B4F4-7B92-4843-8DE1-32910B9A183A}"/>
              </a:ext>
            </a:extLst>
          </p:cNvPr>
          <p:cNvSpPr txBox="1"/>
          <p:nvPr/>
        </p:nvSpPr>
        <p:spPr>
          <a:xfrm>
            <a:off x="378381" y="3468160"/>
            <a:ext cx="13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B6B8D8-725D-6F40-B8C7-3A57AA100D7A}"/>
              </a:ext>
            </a:extLst>
          </p:cNvPr>
          <p:cNvSpPr txBox="1"/>
          <p:nvPr/>
        </p:nvSpPr>
        <p:spPr>
          <a:xfrm>
            <a:off x="5954089" y="2041464"/>
            <a:ext cx="400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控制是否保留边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基于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s,e,t</a:t>
            </a:r>
            <a:r>
              <a:rPr kumimoji="1" lang="en-US" altLang="zh-CN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类型，设置不同的阈值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AEC25E2-1214-2446-ACC8-A1C8FB3639D4}"/>
              </a:ext>
            </a:extLst>
          </p:cNvPr>
          <p:cNvCxnSpPr/>
          <p:nvPr/>
        </p:nvCxnSpPr>
        <p:spPr>
          <a:xfrm>
            <a:off x="4701821" y="2364630"/>
            <a:ext cx="1065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09C68ED-39FA-4146-94FE-4F5E799EC88C}"/>
              </a:ext>
            </a:extLst>
          </p:cNvPr>
          <p:cNvSpPr txBox="1"/>
          <p:nvPr/>
        </p:nvSpPr>
        <p:spPr>
          <a:xfrm>
            <a:off x="5954089" y="3429000"/>
            <a:ext cx="490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kumimoji="1" lang="en-US" altLang="zh-CN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en-US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en-US" altLang="zh-CN" i="1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en-US" altLang="zh-CN" i="1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层间不共享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第一层算出来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gate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，删掉的边，第二层也不会用这些边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考虑 是否可以自适应地学习阈值？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6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1D4E649-4D41-3346-A659-4657D564FE37}"/>
              </a:ext>
            </a:extLst>
          </p:cNvPr>
          <p:cNvSpPr/>
          <p:nvPr/>
        </p:nvSpPr>
        <p:spPr>
          <a:xfrm>
            <a:off x="2921330" y="1140031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0EAA514-3E6D-9F45-B795-1F3F04BBF922}"/>
              </a:ext>
            </a:extLst>
          </p:cNvPr>
          <p:cNvSpPr/>
          <p:nvPr/>
        </p:nvSpPr>
        <p:spPr>
          <a:xfrm>
            <a:off x="4522519" y="3927763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</a:t>
            </a:r>
            <a:r>
              <a:rPr kumimoji="1" lang="en-US" altLang="zh-CN" baseline="-25000" dirty="0" err="1"/>
              <a:t>t</a:t>
            </a:r>
            <a:endParaRPr kumimoji="1" lang="zh-CN" altLang="en-US" baseline="-25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AEBB4BC-49D2-4F43-8CC7-BB6C09668C95}"/>
              </a:ext>
            </a:extLst>
          </p:cNvPr>
          <p:cNvSpPr/>
          <p:nvPr/>
        </p:nvSpPr>
        <p:spPr>
          <a:xfrm>
            <a:off x="2571006" y="3927763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D0E749-D394-D440-A31F-F36787EBDC87}"/>
              </a:ext>
            </a:extLst>
          </p:cNvPr>
          <p:cNvSpPr/>
          <p:nvPr/>
        </p:nvSpPr>
        <p:spPr>
          <a:xfrm>
            <a:off x="1525979" y="3927763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29FD63-CEB7-C94E-84EC-5A5D25F9803B}"/>
              </a:ext>
            </a:extLst>
          </p:cNvPr>
          <p:cNvSpPr/>
          <p:nvPr/>
        </p:nvSpPr>
        <p:spPr>
          <a:xfrm>
            <a:off x="1433945" y="2755075"/>
            <a:ext cx="801584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Gate unit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6F37E-16E5-C64E-9F0A-BA90A827D470}"/>
              </a:ext>
            </a:extLst>
          </p:cNvPr>
          <p:cNvSpPr/>
          <p:nvPr/>
        </p:nvSpPr>
        <p:spPr>
          <a:xfrm>
            <a:off x="2478974" y="2743200"/>
            <a:ext cx="801584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Gate unit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F6B1B5-C50C-224F-99AC-1174FFFC25A8}"/>
              </a:ext>
            </a:extLst>
          </p:cNvPr>
          <p:cNvSpPr/>
          <p:nvPr/>
        </p:nvSpPr>
        <p:spPr>
          <a:xfrm>
            <a:off x="4352306" y="2743200"/>
            <a:ext cx="801584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Gate unit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FE685D6-3DEE-1743-B874-15A1367505D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1834737" y="3440875"/>
            <a:ext cx="1" cy="4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4659264-F6D0-814D-8DF8-5693A0AE8EA3}"/>
              </a:ext>
            </a:extLst>
          </p:cNvPr>
          <p:cNvCxnSpPr/>
          <p:nvPr/>
        </p:nvCxnSpPr>
        <p:spPr>
          <a:xfrm flipH="1" flipV="1">
            <a:off x="2879765" y="3429000"/>
            <a:ext cx="1" cy="4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67C52E9-F4E7-D943-AC4C-88A1004212F1}"/>
              </a:ext>
            </a:extLst>
          </p:cNvPr>
          <p:cNvCxnSpPr/>
          <p:nvPr/>
        </p:nvCxnSpPr>
        <p:spPr>
          <a:xfrm flipH="1" flipV="1">
            <a:off x="4831277" y="3440875"/>
            <a:ext cx="1" cy="4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6EE3CE0-54C6-BF42-BE5A-D82BF5A6A3E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834737" y="2400300"/>
            <a:ext cx="373273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F4340ED-39CB-CE43-A94B-8EF3D78A1763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141351" y="1745673"/>
            <a:ext cx="88738" cy="27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C28EF876-B3DA-CB4A-8D30-F76CE087096A}"/>
              </a:ext>
            </a:extLst>
          </p:cNvPr>
          <p:cNvCxnSpPr>
            <a:cxnSpLocks/>
          </p:cNvCxnSpPr>
          <p:nvPr/>
        </p:nvCxnSpPr>
        <p:spPr>
          <a:xfrm flipH="1" flipV="1">
            <a:off x="3459070" y="1656979"/>
            <a:ext cx="453431" cy="379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2ADE449-4BEB-3243-9580-18658C897E2C}"/>
              </a:ext>
            </a:extLst>
          </p:cNvPr>
          <p:cNvSpPr/>
          <p:nvPr/>
        </p:nvSpPr>
        <p:spPr>
          <a:xfrm>
            <a:off x="3412554" y="2743200"/>
            <a:ext cx="8015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50D9B64-A223-AF4F-9EFC-C8E46F2E554D}"/>
              </a:ext>
            </a:extLst>
          </p:cNvPr>
          <p:cNvSpPr/>
          <p:nvPr/>
        </p:nvSpPr>
        <p:spPr>
          <a:xfrm>
            <a:off x="3405795" y="3887684"/>
            <a:ext cx="801584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4A729E66-6BDF-F842-AC80-CC7B4F6BB69F}"/>
              </a:ext>
            </a:extLst>
          </p:cNvPr>
          <p:cNvCxnSpPr>
            <a:cxnSpLocks/>
          </p:cNvCxnSpPr>
          <p:nvPr/>
        </p:nvCxnSpPr>
        <p:spPr>
          <a:xfrm flipV="1">
            <a:off x="2614625" y="1641686"/>
            <a:ext cx="370114" cy="396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0EF2AD1-B3D7-D547-9193-D31E1A66CD19}"/>
              </a:ext>
            </a:extLst>
          </p:cNvPr>
          <p:cNvCxnSpPr>
            <a:cxnSpLocks/>
          </p:cNvCxnSpPr>
          <p:nvPr/>
        </p:nvCxnSpPr>
        <p:spPr>
          <a:xfrm flipV="1">
            <a:off x="2208010" y="2073397"/>
            <a:ext cx="370232" cy="326903"/>
          </a:xfrm>
          <a:prstGeom prst="line">
            <a:avLst/>
          </a:prstGeom>
          <a:ln cap="rnd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3174006-A466-7D4C-AE78-4B4A852D146C}"/>
              </a:ext>
            </a:extLst>
          </p:cNvPr>
          <p:cNvCxnSpPr>
            <a:cxnSpLocks/>
          </p:cNvCxnSpPr>
          <p:nvPr/>
        </p:nvCxnSpPr>
        <p:spPr>
          <a:xfrm flipV="1">
            <a:off x="3125117" y="2024415"/>
            <a:ext cx="16234" cy="387758"/>
          </a:xfrm>
          <a:prstGeom prst="line">
            <a:avLst/>
          </a:prstGeom>
          <a:ln cap="rnd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EDA486-7CD9-C34A-A2D0-2184254A2BBC}"/>
              </a:ext>
            </a:extLst>
          </p:cNvPr>
          <p:cNvCxnSpPr>
            <a:cxnSpLocks/>
          </p:cNvCxnSpPr>
          <p:nvPr/>
        </p:nvCxnSpPr>
        <p:spPr>
          <a:xfrm flipH="1" flipV="1">
            <a:off x="3901846" y="2036640"/>
            <a:ext cx="397822" cy="297562"/>
          </a:xfrm>
          <a:prstGeom prst="line">
            <a:avLst/>
          </a:prstGeom>
          <a:ln cap="rnd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A8B63ABB-0F58-954C-9660-0AFAE047C32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299668" y="2334202"/>
            <a:ext cx="453430" cy="408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3272301F-62F6-404E-BB83-9E90C7A433B2}"/>
              </a:ext>
            </a:extLst>
          </p:cNvPr>
          <p:cNvCxnSpPr>
            <a:cxnSpLocks/>
          </p:cNvCxnSpPr>
          <p:nvPr/>
        </p:nvCxnSpPr>
        <p:spPr>
          <a:xfrm flipV="1">
            <a:off x="2890296" y="2438316"/>
            <a:ext cx="88738" cy="27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120B816-0925-E147-A3B4-C6A3BABD0191}"/>
              </a:ext>
            </a:extLst>
          </p:cNvPr>
          <p:cNvSpPr/>
          <p:nvPr/>
        </p:nvSpPr>
        <p:spPr>
          <a:xfrm>
            <a:off x="480951" y="3915888"/>
            <a:ext cx="617517" cy="60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07F8D13-9794-D148-BB75-346E9F5AB3E3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789709" y="3672444"/>
            <a:ext cx="1" cy="24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129BA9E-B553-D846-A90E-DF3DF469BA4D}"/>
              </a:ext>
            </a:extLst>
          </p:cNvPr>
          <p:cNvCxnSpPr/>
          <p:nvPr/>
        </p:nvCxnSpPr>
        <p:spPr>
          <a:xfrm>
            <a:off x="789709" y="3672444"/>
            <a:ext cx="4041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6A3B16C-8BFC-D74F-905B-25C8EE9618FF}"/>
              </a:ext>
            </a:extLst>
          </p:cNvPr>
          <p:cNvGrpSpPr/>
          <p:nvPr/>
        </p:nvGrpSpPr>
        <p:grpSpPr>
          <a:xfrm>
            <a:off x="5925048" y="717337"/>
            <a:ext cx="5130880" cy="3408662"/>
            <a:chOff x="5925048" y="717337"/>
            <a:chExt cx="5130880" cy="3408662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B1049AD-A561-F344-9096-9C152F474289}"/>
                </a:ext>
              </a:extLst>
            </p:cNvPr>
            <p:cNvSpPr/>
            <p:nvPr/>
          </p:nvSpPr>
          <p:spPr>
            <a:xfrm>
              <a:off x="5925048" y="717337"/>
              <a:ext cx="5130880" cy="34086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57A5EF2-82A6-9C4A-8180-99643987E93C}"/>
                </a:ext>
              </a:extLst>
            </p:cNvPr>
            <p:cNvSpPr/>
            <p:nvPr/>
          </p:nvSpPr>
          <p:spPr>
            <a:xfrm>
              <a:off x="5979523" y="1551774"/>
              <a:ext cx="617517" cy="6056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</a:t>
              </a:r>
              <a:r>
                <a:rPr kumimoji="1" lang="en-US" altLang="zh-CN" baseline="-25000" dirty="0"/>
                <a:t>1</a:t>
              </a:r>
              <a:endParaRPr kumimoji="1" lang="zh-CN" altLang="en-US" baseline="-25000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896F250-68F7-BB43-8B11-ACDF5AEB2935}"/>
                </a:ext>
              </a:extLst>
            </p:cNvPr>
            <p:cNvSpPr/>
            <p:nvPr/>
          </p:nvSpPr>
          <p:spPr>
            <a:xfrm>
              <a:off x="5978984" y="3064322"/>
              <a:ext cx="617517" cy="6056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506E9C-4ED6-304B-9457-67F625928D3B}"/>
                </a:ext>
              </a:extLst>
            </p:cNvPr>
            <p:cNvSpPr/>
            <p:nvPr/>
          </p:nvSpPr>
          <p:spPr>
            <a:xfrm>
              <a:off x="6857502" y="1456667"/>
              <a:ext cx="1060442" cy="734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MLP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CF39E6C-73CB-3F4A-AA96-301D96043116}"/>
                </a:ext>
              </a:extLst>
            </p:cNvPr>
            <p:cNvSpPr/>
            <p:nvPr/>
          </p:nvSpPr>
          <p:spPr>
            <a:xfrm>
              <a:off x="6857502" y="2991098"/>
              <a:ext cx="1060442" cy="734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MLP</a:t>
              </a:r>
              <a:endParaRPr kumimoji="1" lang="zh-CN" altLang="en-US" dirty="0"/>
            </a:p>
          </p:txBody>
        </p: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B12AE9DE-8964-8547-A07E-C27E46B53F49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flipV="1">
              <a:off x="6611912" y="1824059"/>
              <a:ext cx="245590" cy="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93158EC9-5901-304A-823C-114C31857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1912" y="3364919"/>
              <a:ext cx="245590" cy="2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E279A1D6-4A37-964D-8830-C859B5E9E9A3}"/>
                </a:ext>
              </a:extLst>
            </p:cNvPr>
            <p:cNvCxnSpPr/>
            <p:nvPr/>
          </p:nvCxnSpPr>
          <p:spPr>
            <a:xfrm>
              <a:off x="7932512" y="1814415"/>
              <a:ext cx="464009" cy="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FB898EA8-CEAD-494C-BAE3-A22EA3558E14}"/>
                </a:ext>
              </a:extLst>
            </p:cNvPr>
            <p:cNvCxnSpPr/>
            <p:nvPr/>
          </p:nvCxnSpPr>
          <p:spPr>
            <a:xfrm>
              <a:off x="7917944" y="3346452"/>
              <a:ext cx="464009" cy="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D3B9C2D-BA4B-E742-AF98-6ECD038DFCC8}"/>
                </a:ext>
              </a:extLst>
            </p:cNvPr>
            <p:cNvSpPr/>
            <p:nvPr/>
          </p:nvSpPr>
          <p:spPr>
            <a:xfrm>
              <a:off x="8411088" y="1154941"/>
              <a:ext cx="406266" cy="12819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A81019D-4D2D-7741-A739-E71E8C7A02C8}"/>
                </a:ext>
              </a:extLst>
            </p:cNvPr>
            <p:cNvSpPr/>
            <p:nvPr/>
          </p:nvSpPr>
          <p:spPr>
            <a:xfrm>
              <a:off x="8482308" y="1205352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7C54DD3-DF5A-4D4F-8E44-74EE7554F431}"/>
                </a:ext>
              </a:extLst>
            </p:cNvPr>
            <p:cNvSpPr/>
            <p:nvPr/>
          </p:nvSpPr>
          <p:spPr>
            <a:xfrm>
              <a:off x="8482308" y="1514293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7B8FF5B-5C9E-5C41-8BB6-9CCB94B75A20}"/>
                </a:ext>
              </a:extLst>
            </p:cNvPr>
            <p:cNvSpPr/>
            <p:nvPr/>
          </p:nvSpPr>
          <p:spPr>
            <a:xfrm>
              <a:off x="8482308" y="1828647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9955C44-634C-BD4B-A566-1027BD3B45FD}"/>
                </a:ext>
              </a:extLst>
            </p:cNvPr>
            <p:cNvSpPr/>
            <p:nvPr/>
          </p:nvSpPr>
          <p:spPr>
            <a:xfrm>
              <a:off x="8482308" y="2142398"/>
              <a:ext cx="252000" cy="25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BE083A4C-9286-1C41-94A3-B993F3196C9C}"/>
                </a:ext>
              </a:extLst>
            </p:cNvPr>
            <p:cNvGrpSpPr/>
            <p:nvPr/>
          </p:nvGrpSpPr>
          <p:grpSpPr>
            <a:xfrm>
              <a:off x="8385362" y="2744258"/>
              <a:ext cx="406266" cy="1281921"/>
              <a:chOff x="8385362" y="2744258"/>
              <a:chExt cx="406266" cy="1281921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D1D0A0B-0A1A-A144-832B-7116241B3EA1}"/>
                  </a:ext>
                </a:extLst>
              </p:cNvPr>
              <p:cNvSpPr/>
              <p:nvPr/>
            </p:nvSpPr>
            <p:spPr>
              <a:xfrm>
                <a:off x="8385362" y="2744258"/>
                <a:ext cx="406266" cy="12819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79E5CE69-FE71-A147-B7A5-2E146C5727EE}"/>
                  </a:ext>
                </a:extLst>
              </p:cNvPr>
              <p:cNvSpPr/>
              <p:nvPr/>
            </p:nvSpPr>
            <p:spPr>
              <a:xfrm>
                <a:off x="8456582" y="2794669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59870FC6-6EAE-6040-807D-DE05D2199810}"/>
                  </a:ext>
                </a:extLst>
              </p:cNvPr>
              <p:cNvSpPr/>
              <p:nvPr/>
            </p:nvSpPr>
            <p:spPr>
              <a:xfrm>
                <a:off x="8456582" y="3103610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1C61B5AA-98EE-1544-9779-BA8056F00788}"/>
                  </a:ext>
                </a:extLst>
              </p:cNvPr>
              <p:cNvSpPr/>
              <p:nvPr/>
            </p:nvSpPr>
            <p:spPr>
              <a:xfrm>
                <a:off x="8456582" y="3417964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201F0C59-3471-FB4E-8034-1837E0E1FB56}"/>
                  </a:ext>
                </a:extLst>
              </p:cNvPr>
              <p:cNvSpPr/>
              <p:nvPr/>
            </p:nvSpPr>
            <p:spPr>
              <a:xfrm>
                <a:off x="8456582" y="3731715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1AD1CA87-D68A-BD47-A353-C13C1F695D80}"/>
                </a:ext>
              </a:extLst>
            </p:cNvPr>
            <p:cNvSpPr/>
            <p:nvPr/>
          </p:nvSpPr>
          <p:spPr>
            <a:xfrm>
              <a:off x="8971489" y="2421668"/>
              <a:ext cx="406266" cy="38249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✖️</a:t>
              </a:r>
              <a:endParaRPr kumimoji="1" lang="zh-CN" altLang="en-US" dirty="0"/>
            </a:p>
          </p:txBody>
        </p:sp>
        <p:cxnSp>
          <p:nvCxnSpPr>
            <p:cNvPr id="78" name="肘形连接符 77">
              <a:extLst>
                <a:ext uri="{FF2B5EF4-FFF2-40B4-BE49-F238E27FC236}">
                  <a16:creationId xmlns:a16="http://schemas.microsoft.com/office/drawing/2014/main" id="{2E3C87C7-B0EB-BE4B-B132-C2A79A62208C}"/>
                </a:ext>
              </a:extLst>
            </p:cNvPr>
            <p:cNvCxnSpPr>
              <a:stCxn id="65" idx="3"/>
              <a:endCxn id="76" idx="0"/>
            </p:cNvCxnSpPr>
            <p:nvPr/>
          </p:nvCxnSpPr>
          <p:spPr>
            <a:xfrm>
              <a:off x="8817354" y="1795902"/>
              <a:ext cx="357268" cy="6257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7BFB301D-7837-C44A-9B6D-B1A119514874}"/>
                </a:ext>
              </a:extLst>
            </p:cNvPr>
            <p:cNvCxnSpPr>
              <a:stCxn id="71" idx="3"/>
              <a:endCxn id="76" idx="4"/>
            </p:cNvCxnSpPr>
            <p:nvPr/>
          </p:nvCxnSpPr>
          <p:spPr>
            <a:xfrm flipV="1">
              <a:off x="8791628" y="2804164"/>
              <a:ext cx="382994" cy="5810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BB22F3D0-992E-2241-9CF7-4815E2C3B833}"/>
                </a:ext>
              </a:extLst>
            </p:cNvPr>
            <p:cNvCxnSpPr>
              <a:cxnSpLocks/>
              <a:stCxn id="76" idx="6"/>
              <a:endCxn id="84" idx="1"/>
            </p:cNvCxnSpPr>
            <p:nvPr/>
          </p:nvCxnSpPr>
          <p:spPr>
            <a:xfrm>
              <a:off x="9377755" y="2612916"/>
              <a:ext cx="151521" cy="11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5F5866C-57B7-7947-9D0F-8A4E9D09479F}"/>
                </a:ext>
              </a:extLst>
            </p:cNvPr>
            <p:cNvSpPr/>
            <p:nvPr/>
          </p:nvSpPr>
          <p:spPr>
            <a:xfrm>
              <a:off x="9529276" y="2442405"/>
              <a:ext cx="590627" cy="363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/>
                <a:t>ReLU</a:t>
              </a:r>
              <a:endParaRPr kumimoji="1" lang="zh-CN" altLang="en-US" sz="1400" dirty="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078BA3E-03B9-F44C-A909-FBB2C9B689C0}"/>
                </a:ext>
              </a:extLst>
            </p:cNvPr>
            <p:cNvSpPr/>
            <p:nvPr/>
          </p:nvSpPr>
          <p:spPr>
            <a:xfrm>
              <a:off x="10373831" y="2334202"/>
              <a:ext cx="590627" cy="6023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g</a:t>
              </a:r>
              <a:r>
                <a:rPr kumimoji="1" lang="en-US" altLang="zh-CN" baseline="-25000" dirty="0"/>
                <a:t>1</a:t>
              </a:r>
              <a:endParaRPr kumimoji="1" lang="zh-CN" altLang="en-US" baseline="-25000" dirty="0"/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50995BAA-A66A-FA4B-91C7-2604681A573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903" y="2624009"/>
              <a:ext cx="237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26F385D-DD59-D149-970F-538E9E65A7ED}"/>
                </a:ext>
              </a:extLst>
            </p:cNvPr>
            <p:cNvSpPr txBox="1"/>
            <p:nvPr/>
          </p:nvSpPr>
          <p:spPr>
            <a:xfrm>
              <a:off x="5950768" y="792918"/>
              <a:ext cx="1081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Gate unit</a:t>
              </a:r>
              <a:endParaRPr kumimoji="1"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500D373-217F-7941-A58B-9065321C7FDE}"/>
                </a:ext>
              </a:extLst>
            </p:cNvPr>
            <p:cNvSpPr/>
            <p:nvPr/>
          </p:nvSpPr>
          <p:spPr>
            <a:xfrm>
              <a:off x="7032294" y="2381749"/>
              <a:ext cx="700352" cy="421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W</a:t>
              </a:r>
              <a:r>
                <a:rPr kumimoji="1" lang="en-US" altLang="zh-CN" baseline="-25000" dirty="0"/>
                <a:t>e</a:t>
              </a:r>
              <a:endParaRPr kumimoji="1" lang="zh-CN" altLang="en-US" baseline="-25000" dirty="0"/>
            </a:p>
          </p:txBody>
        </p: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B3DEA3EF-1327-034A-90F4-AFBE83955371}"/>
                </a:ext>
              </a:extLst>
            </p:cNvPr>
            <p:cNvCxnSpPr>
              <a:cxnSpLocks/>
              <a:stCxn id="89" idx="3"/>
              <a:endCxn id="76" idx="2"/>
            </p:cNvCxnSpPr>
            <p:nvPr/>
          </p:nvCxnSpPr>
          <p:spPr>
            <a:xfrm>
              <a:off x="7732646" y="2592472"/>
              <a:ext cx="1238843" cy="20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01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174</Words>
  <Application>Microsoft Macintosh PowerPoint</Application>
  <PresentationFormat>宽屏</PresentationFormat>
  <Paragraphs>62</Paragraphs>
  <Slides>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SimSun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24</cp:revision>
  <dcterms:created xsi:type="dcterms:W3CDTF">2021-07-19T03:41:54Z</dcterms:created>
  <dcterms:modified xsi:type="dcterms:W3CDTF">2021-07-22T15:20:31Z</dcterms:modified>
</cp:coreProperties>
</file>