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27015" y="7551322"/>
            <a:ext cx="6461606" cy="6461541"/>
            <a:chOff x="9727015" y="7551322"/>
            <a:chExt cx="6461606" cy="6461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720000">
              <a:off x="9727015" y="7551322"/>
              <a:ext cx="6461606" cy="6461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175" y="-3686672"/>
            <a:ext cx="6410592" cy="6410592"/>
            <a:chOff x="874175" y="-3686672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175" y="-3686672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50450" y="5061037"/>
            <a:ext cx="8080309" cy="993231"/>
            <a:chOff x="5050450" y="5061037"/>
            <a:chExt cx="8080309" cy="9932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0450" y="5061037"/>
              <a:ext cx="8080309" cy="993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3381" y="1158497"/>
            <a:ext cx="1137876" cy="1137876"/>
            <a:chOff x="823381" y="1158497"/>
            <a:chExt cx="1137876" cy="1137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381" y="1158497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45220" y="1562818"/>
            <a:ext cx="760133" cy="760133"/>
            <a:chOff x="2745220" y="1562818"/>
            <a:chExt cx="760133" cy="760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5220" y="1562818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6155" y="2901698"/>
            <a:ext cx="932881" cy="932872"/>
            <a:chOff x="666155" y="2901698"/>
            <a:chExt cx="932881" cy="9328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155" y="2901698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04031" y="3834569"/>
            <a:ext cx="314453" cy="314453"/>
            <a:chOff x="1804031" y="3834569"/>
            <a:chExt cx="314453" cy="314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031" y="3834569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11989" y="8106545"/>
            <a:ext cx="1067560" cy="950672"/>
            <a:chOff x="16711989" y="8106545"/>
            <a:chExt cx="1067560" cy="950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6711989" y="8106545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27189" y="7103304"/>
            <a:ext cx="632134" cy="632134"/>
            <a:chOff x="17327189" y="7103304"/>
            <a:chExt cx="632134" cy="632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7189" y="7103304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98502" y="8581881"/>
            <a:ext cx="620583" cy="620533"/>
            <a:chOff x="15298502" y="8581881"/>
            <a:chExt cx="620583" cy="6205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98502" y="8581881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984473" y="6523070"/>
            <a:ext cx="314453" cy="314453"/>
            <a:chOff x="16984473" y="6523070"/>
            <a:chExt cx="314453" cy="3144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4473" y="6523070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3381" y="4149022"/>
            <a:ext cx="620583" cy="620533"/>
            <a:chOff x="823381" y="4149022"/>
            <a:chExt cx="620583" cy="6205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3381" y="4149022"/>
              <a:ext cx="620583" cy="6205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03787" y="3470383"/>
            <a:ext cx="7653692" cy="159117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42869" y="5100564"/>
            <a:ext cx="6105230" cy="106822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011650" y="286659"/>
            <a:ext cx="3892681" cy="3466467"/>
            <a:chOff x="17011650" y="286659"/>
            <a:chExt cx="3892681" cy="34664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920000">
              <a:off x="17011650" y="28665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245704" y="5456066"/>
            <a:ext cx="5364188" cy="5364123"/>
            <a:chOff x="-3245704" y="5456066"/>
            <a:chExt cx="5364188" cy="53641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3245704" y="5456066"/>
              <a:ext cx="5364188" cy="536412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46581" y="9415047"/>
            <a:ext cx="2406563" cy="753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6671" y="2205368"/>
            <a:ext cx="17612372" cy="7538518"/>
            <a:chOff x="336671" y="2205368"/>
            <a:chExt cx="17612372" cy="7538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671" y="2205368"/>
              <a:ext cx="17612372" cy="75385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869" y="562011"/>
            <a:ext cx="8185863" cy="16103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70575" y="3476537"/>
            <a:ext cx="480721" cy="428087"/>
            <a:chOff x="11970575" y="3476537"/>
            <a:chExt cx="480721" cy="4280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11970575" y="3476537"/>
              <a:ext cx="480721" cy="42808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01098" y="3293157"/>
            <a:ext cx="3167876" cy="9034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1098" y="5167343"/>
            <a:ext cx="3888115" cy="9034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15837" y="5373244"/>
            <a:ext cx="390198" cy="401193"/>
            <a:chOff x="12015837" y="5373244"/>
            <a:chExt cx="390198" cy="4011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15837" y="5373244"/>
              <a:ext cx="390198" cy="4011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62629" y="4171914"/>
            <a:ext cx="1669973" cy="6629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0462" y="6161394"/>
            <a:ext cx="1220135" cy="6629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20933" y="7991532"/>
            <a:ext cx="894049" cy="6629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20462" y="7033574"/>
            <a:ext cx="1669973" cy="6724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4129" y="2929695"/>
            <a:ext cx="7170577" cy="2737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7107" y="1810149"/>
            <a:ext cx="2574378" cy="845644"/>
            <a:chOff x="787107" y="1810149"/>
            <a:chExt cx="2574378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107" y="1810149"/>
              <a:ext cx="2574378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65" y="617316"/>
            <a:ext cx="4507678" cy="13248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827" y="1840474"/>
            <a:ext cx="1943427" cy="7940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1196" y="3498609"/>
            <a:ext cx="1466528" cy="7967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7721" y="8021411"/>
            <a:ext cx="3216750" cy="1395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02700" y="4434697"/>
            <a:ext cx="3326857" cy="3248634"/>
            <a:chOff x="8502700" y="4434697"/>
            <a:chExt cx="3326857" cy="32486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2700" y="4434697"/>
              <a:ext cx="3326857" cy="324863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1069" y="3844338"/>
            <a:ext cx="4434023" cy="3650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98433" y="4434697"/>
            <a:ext cx="3326857" cy="3314552"/>
            <a:chOff x="13698433" y="4434697"/>
            <a:chExt cx="3326857" cy="33145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98433" y="4434697"/>
              <a:ext cx="3326857" cy="331455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13045" y="3514265"/>
            <a:ext cx="1466528" cy="7967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91113" y="7970722"/>
            <a:ext cx="2946083" cy="13958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36125" y="6331257"/>
            <a:ext cx="5663492" cy="336956"/>
            <a:chOff x="2736125" y="6331257"/>
            <a:chExt cx="5663492" cy="3369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2736125" y="6331257"/>
              <a:ext cx="5663492" cy="3369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21526" y="-2984881"/>
            <a:ext cx="5364188" cy="5364123"/>
            <a:chOff x="12921526" y="-2984881"/>
            <a:chExt cx="5364188" cy="53641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21526" y="-2984881"/>
              <a:ext cx="5364188" cy="5364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95220" y="7039703"/>
            <a:ext cx="6551626" cy="3707550"/>
            <a:chOff x="12295220" y="7039703"/>
            <a:chExt cx="6551626" cy="37075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5220" y="7039703"/>
              <a:ext cx="6551626" cy="37075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80481" y="-2305872"/>
            <a:ext cx="5364188" cy="5364123"/>
            <a:chOff x="-680481" y="-2305872"/>
            <a:chExt cx="5364188" cy="53641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80481" y="-2305872"/>
              <a:ext cx="5364188" cy="5364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5975" y="1631583"/>
            <a:ext cx="2010841" cy="845644"/>
            <a:chOff x="595975" y="1631583"/>
            <a:chExt cx="2010841" cy="8456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975" y="1631583"/>
              <a:ext cx="2010841" cy="84564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001" y="363754"/>
            <a:ext cx="4846460" cy="13248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1825" y="1661913"/>
            <a:ext cx="1450590" cy="7845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533" y="2972608"/>
            <a:ext cx="10551416" cy="19371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1606" y="5142857"/>
            <a:ext cx="6171429" cy="4628571"/>
            <a:chOff x="1031606" y="5142857"/>
            <a:chExt cx="6171429" cy="46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1606" y="5142857"/>
              <a:ext cx="6171429" cy="46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465" y="1615805"/>
            <a:ext cx="2359378" cy="845644"/>
            <a:chOff x="1031465" y="1615805"/>
            <a:chExt cx="2359378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465" y="1615805"/>
              <a:ext cx="2359378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122" y="440887"/>
            <a:ext cx="3445117" cy="13153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135" y="1645673"/>
            <a:ext cx="1943428" cy="7940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49724" y="4196882"/>
            <a:ext cx="3095671" cy="8062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55825" y="5091301"/>
            <a:ext cx="4024386" cy="29388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825" y="0"/>
            <a:ext cx="4912785" cy="4912725"/>
            <a:chOff x="14770825" y="0"/>
            <a:chExt cx="4912785" cy="49127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70825" y="0"/>
              <a:ext cx="4912785" cy="49127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4866" y="3601474"/>
            <a:ext cx="10378435" cy="5402773"/>
            <a:chOff x="734866" y="3601474"/>
            <a:chExt cx="10378435" cy="54027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866" y="3601474"/>
              <a:ext cx="10378435" cy="54027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31188" y="7206545"/>
            <a:ext cx="5417503" cy="291549"/>
            <a:chOff x="15431188" y="7206545"/>
            <a:chExt cx="5417503" cy="2915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5431188" y="7206545"/>
              <a:ext cx="5417503" cy="291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8252" y="1615805"/>
            <a:ext cx="4544129" cy="845644"/>
            <a:chOff x="908252" y="1615805"/>
            <a:chExt cx="4544129" cy="8456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252" y="1615805"/>
              <a:ext cx="4544129" cy="8456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92" y="467159"/>
            <a:ext cx="4568994" cy="13248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8681" y="1645675"/>
            <a:ext cx="4474913" cy="7940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2078" y="6306537"/>
            <a:ext cx="2738097" cy="6471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0888" y="6987991"/>
            <a:ext cx="2432940" cy="22063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37135" y="6302626"/>
            <a:ext cx="2108112" cy="5994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1405" y="6988302"/>
            <a:ext cx="2697388" cy="25124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70825" y="0"/>
            <a:ext cx="4912785" cy="4912725"/>
            <a:chOff x="14770825" y="0"/>
            <a:chExt cx="4912785" cy="49127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70825" y="0"/>
              <a:ext cx="4912785" cy="49127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36306" y="5383154"/>
            <a:ext cx="2285844" cy="1953561"/>
            <a:chOff x="6536306" y="5383154"/>
            <a:chExt cx="2285844" cy="19535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36306" y="5383154"/>
              <a:ext cx="2285844" cy="1953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26689" y="5333234"/>
            <a:ext cx="2676667" cy="1760934"/>
            <a:chOff x="12726689" y="5333234"/>
            <a:chExt cx="2676667" cy="17609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26689" y="5333234"/>
              <a:ext cx="2676667" cy="17609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08606" y="7330586"/>
            <a:ext cx="4055389" cy="218245"/>
            <a:chOff x="10208606" y="7330586"/>
            <a:chExt cx="4055389" cy="218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0208606" y="7330586"/>
              <a:ext cx="4055389" cy="21824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64907" y="6385735"/>
            <a:ext cx="1941792" cy="6471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26509" y="7373785"/>
            <a:ext cx="2179839" cy="17634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3966" y="6165243"/>
            <a:ext cx="2720008" cy="2930497"/>
            <a:chOff x="793966" y="6165243"/>
            <a:chExt cx="2720008" cy="293049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3966" y="6165243"/>
              <a:ext cx="2720008" cy="29304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47893" y="7330586"/>
            <a:ext cx="4055389" cy="218245"/>
            <a:chOff x="4147893" y="7330586"/>
            <a:chExt cx="4055389" cy="21824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4147893" y="7330586"/>
              <a:ext cx="4055389" cy="218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36306" y="7530426"/>
            <a:ext cx="2285844" cy="2071093"/>
            <a:chOff x="6536306" y="7530426"/>
            <a:chExt cx="2285844" cy="20710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36306" y="7530426"/>
              <a:ext cx="2285844" cy="20710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13990" y="7519428"/>
            <a:ext cx="2676667" cy="1760934"/>
            <a:chOff x="12713990" y="7519428"/>
            <a:chExt cx="2676667" cy="176093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13990" y="7519428"/>
              <a:ext cx="2676667" cy="1760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24967" y="7187358"/>
            <a:ext cx="5554721" cy="5554666"/>
            <a:chOff x="4824967" y="7187358"/>
            <a:chExt cx="5554721" cy="5554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800000">
              <a:off x="4824967" y="7187358"/>
              <a:ext cx="5554721" cy="5554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5463" y="-4276970"/>
            <a:ext cx="6410592" cy="6410592"/>
            <a:chOff x="9925463" y="-4276970"/>
            <a:chExt cx="6410592" cy="64105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5463" y="-4276970"/>
              <a:ext cx="6410592" cy="64105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53343" y="5061037"/>
            <a:ext cx="6814994" cy="993231"/>
            <a:chOff x="5653343" y="5061037"/>
            <a:chExt cx="6814994" cy="9932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3343" y="5061037"/>
              <a:ext cx="6814994" cy="993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50846" y="556293"/>
            <a:ext cx="1137876" cy="1137876"/>
            <a:chOff x="16450846" y="556293"/>
            <a:chExt cx="1137876" cy="1137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50846" y="556293"/>
              <a:ext cx="1137876" cy="1137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6751" y="960615"/>
            <a:ext cx="760133" cy="760133"/>
            <a:chOff x="14906751" y="960615"/>
            <a:chExt cx="760133" cy="7601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6751" y="960615"/>
              <a:ext cx="760133" cy="7601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13068" y="2299495"/>
            <a:ext cx="932881" cy="932872"/>
            <a:chOff x="16813068" y="2299495"/>
            <a:chExt cx="932881" cy="9328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3068" y="2299495"/>
              <a:ext cx="932881" cy="9328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293620" y="3232366"/>
            <a:ext cx="314453" cy="314453"/>
            <a:chOff x="16293620" y="3232366"/>
            <a:chExt cx="314453" cy="314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93620" y="3232366"/>
              <a:ext cx="314453" cy="314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8373" y="8507514"/>
            <a:ext cx="1067560" cy="950672"/>
            <a:chOff x="718373" y="8507514"/>
            <a:chExt cx="1067560" cy="9506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718373" y="8507514"/>
              <a:ext cx="1067560" cy="9506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8601" y="7504273"/>
            <a:ext cx="632134" cy="632134"/>
            <a:chOff x="538601" y="7504273"/>
            <a:chExt cx="632134" cy="6321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601" y="7504273"/>
              <a:ext cx="632134" cy="6321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78838" y="8982850"/>
            <a:ext cx="620583" cy="620533"/>
            <a:chOff x="2578838" y="8982850"/>
            <a:chExt cx="620583" cy="6205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8838" y="8982850"/>
              <a:ext cx="620583" cy="6205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8997" y="6924039"/>
            <a:ext cx="314453" cy="314453"/>
            <a:chOff x="1198997" y="6924039"/>
            <a:chExt cx="314453" cy="3144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8997" y="6924039"/>
              <a:ext cx="314453" cy="314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968140" y="3546819"/>
            <a:ext cx="620583" cy="620533"/>
            <a:chOff x="16968140" y="3546819"/>
            <a:chExt cx="620583" cy="6205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68140" y="3546819"/>
              <a:ext cx="620583" cy="6205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52357" y="3200157"/>
            <a:ext cx="6074542" cy="261518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48583" y="5069831"/>
            <a:ext cx="6390001" cy="106154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-1757227" y="44269"/>
            <a:ext cx="3892681" cy="3466467"/>
            <a:chOff x="-1757227" y="44269"/>
            <a:chExt cx="3892681" cy="34664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920000">
              <a:off x="-1757227" y="44269"/>
              <a:ext cx="3892681" cy="34664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038436" y="4921592"/>
            <a:ext cx="5364188" cy="5364123"/>
            <a:chOff x="16038436" y="4921592"/>
            <a:chExt cx="5364188" cy="536412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38436" y="4921592"/>
              <a:ext cx="5364188" cy="5364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2022-11-30T03:40:32Z</dcterms:created>
  <dcterms:modified xsi:type="dcterms:W3CDTF">2022-11-30T03:40:32Z</dcterms:modified>
</cp:coreProperties>
</file>