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7296-725C-4ADB-9FA6-7E32748C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0C751-A953-436D-9474-102B3398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33ED6-9177-495F-9E85-D74E1326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61D05-51D7-4EB5-A6FC-0A389B70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B615E-FCEE-4760-9906-11F1C9E7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6855-CE61-4DA0-8BB1-A7EA86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F6330-2EA5-4950-A035-EDA5D7BE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4DE0E-2076-46A7-BDEA-5D1228B8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C7EA0-B1F6-4108-9687-76D6195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423B1-5643-4103-A8C3-CE90A328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66C96-C40F-4630-B9F7-5157746A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BDA7A-6603-485E-963C-C4CF1F7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4113-2C66-428F-AEFF-B048DF6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0EB0D-5A0E-4141-9D22-65B9085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C221-D4D5-4C9C-BCC8-2167AF4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5756-739C-4827-BF6C-B7AB8018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42B5D-88A8-413B-A4A1-486BD570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A10E9-A1A2-4014-9CF4-56CD8143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DCE83-8D56-4C12-A260-E7657C0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06998-B95C-4ABD-B2C6-ACA4DFC3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5EE5-6D99-4BFB-A2A4-AB24C0E1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BC45C-A071-4158-8882-8A18CCF9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EEF78-C5C3-4A35-A311-7F9EB95F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54F45-FF2B-4D98-B162-D263B1AA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AA49B-38EC-49C5-9140-BF6B780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7BC60-A638-4F26-A20C-D28C350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85449-C97C-4B60-AF83-F3AF83BF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ADC22-350F-471A-8EC5-27124069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C216F-A8B4-4852-9283-70A1725E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62A3E-9C34-4EDE-AEBE-38A4EAE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21CB2-31C3-41E2-A046-8A725657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C078F-A0A8-4F35-8287-2207AE6F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F0186-8B48-4489-9DF5-98B3E685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2D499-4ECC-46FC-9995-E2164085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58EA4-2657-4779-85D8-80459C9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90C34-DE35-4DFA-951C-3C9F5056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B90436-C4BC-49AB-B49C-B3B4CDE9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2ACB7-46DB-489E-9AFF-035EFA78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BEB7-317F-401C-870F-3E652467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1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EC7C-A61B-4105-8866-E5E6DE43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1E3A9-18B7-4851-ADDF-C39C51D1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2CAD5-E717-4635-8E22-FD7C688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A5358-CD16-4188-834C-8910A861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853CD-310C-4D53-B712-EDD5DFA8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6AEC11-216A-4156-B477-0D9641D0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B2821-70C8-48FD-B406-D42DA07C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196B-DC55-4DAB-AD17-A4B92B2A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2F6ED-2EC9-498B-BF8D-CD450CC8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032C9-2C1C-4BDC-A3CD-D721D505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3E33-A832-4285-A9B6-80D4F63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A521C-2275-4526-82A9-A85193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0AF8C-D32D-40D2-803A-9471E056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C108-0E59-4B14-B860-C771523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3BB8F-7E8C-42EB-A10C-270B67BB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42780F-A93A-4F42-8C14-44A020E3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44BC2-7F4B-4F60-877C-B6EA02F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1819A-7B2E-4702-A4B1-98745FF1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90A42-80E1-49A5-843B-9FB599F3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F2896-ED36-469D-8A5B-EE7473DB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61448-3429-4699-811E-6FA8C15D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BD689-035E-4101-86A0-E481AEB1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0248-4917-40B8-ACEB-5C6FBF09A9B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81B95-7603-4AB4-833A-B0244C70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27A6-1FF3-441F-9BB8-A999FA7BB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44C3-27F7-4D29-9D8E-E4062006F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专利价值预估模型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8A7B3-96A5-4BB4-A9E8-7CA981F75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汇报人：关宇航</a:t>
            </a:r>
          </a:p>
        </p:txBody>
      </p:sp>
    </p:spTree>
    <p:extLst>
      <p:ext uri="{BB962C8B-B14F-4D97-AF65-F5344CB8AC3E}">
        <p14:creationId xmlns:p14="http://schemas.microsoft.com/office/powerpoint/2010/main" val="175977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81D4D-9A34-4FB5-B1D2-6FEE8F07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1D177-4CC6-4CB4-940C-54C26238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项目目的：对给定专利进行价值预估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项目价值：给专利局提供了贷款额度的指标</a:t>
            </a:r>
          </a:p>
        </p:txBody>
      </p:sp>
    </p:spTree>
    <p:extLst>
      <p:ext uri="{BB962C8B-B14F-4D97-AF65-F5344CB8AC3E}">
        <p14:creationId xmlns:p14="http://schemas.microsoft.com/office/powerpoint/2010/main" val="34078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1BF0-0277-4D79-BD5E-7B8B9CF0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输入数据及其类型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EC2B-8825-4E27-96AA-902E0725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3"/>
            <a:ext cx="10515600" cy="4357040"/>
          </a:xfrm>
        </p:spPr>
        <p:txBody>
          <a:bodyPr/>
          <a:lstStyle/>
          <a:p>
            <a:r>
              <a:rPr lang="zh-CN" altLang="en-US" dirty="0"/>
              <a:t>专利名称（强关联数据，字符串）</a:t>
            </a:r>
            <a:endParaRPr lang="en-US" altLang="zh-CN" dirty="0"/>
          </a:p>
          <a:p>
            <a:r>
              <a:rPr lang="zh-CN" altLang="en-US" dirty="0"/>
              <a:t>专利序号（无效数据，字符串）</a:t>
            </a:r>
            <a:endParaRPr lang="en-US" altLang="zh-CN" dirty="0"/>
          </a:p>
          <a:p>
            <a:r>
              <a:rPr lang="zh-CN" altLang="en-US" dirty="0"/>
              <a:t>专利类型（强关联数据，字符串）</a:t>
            </a:r>
            <a:endParaRPr lang="en-US" altLang="zh-CN" dirty="0"/>
          </a:p>
          <a:p>
            <a:r>
              <a:rPr lang="zh-CN" altLang="en-US" dirty="0"/>
              <a:t>专利时间（弱关联数据，</a:t>
            </a:r>
            <a:r>
              <a:rPr lang="en-US" altLang="zh-CN" dirty="0"/>
              <a:t>0.1</a:t>
            </a:r>
            <a:r>
              <a:rPr lang="zh-CN" altLang="en-US" dirty="0"/>
              <a:t>的影响率）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输出数据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专利估值</a:t>
            </a:r>
          </a:p>
        </p:txBody>
      </p:sp>
    </p:spTree>
    <p:extLst>
      <p:ext uri="{BB962C8B-B14F-4D97-AF65-F5344CB8AC3E}">
        <p14:creationId xmlns:p14="http://schemas.microsoft.com/office/powerpoint/2010/main" val="20723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EA389-5481-481E-8592-3ECD848C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B70F1-C5E8-4A2E-BAE5-D292D589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专利名称处理</a:t>
            </a:r>
            <a:endParaRPr lang="en-US" altLang="zh-CN" dirty="0"/>
          </a:p>
          <a:p>
            <a:r>
              <a:rPr lang="zh-CN" altLang="en-US" dirty="0"/>
              <a:t>按主体分类为实体装置和抽象系统方法</a:t>
            </a:r>
            <a:endParaRPr lang="en-US" altLang="zh-CN" dirty="0"/>
          </a:p>
          <a:p>
            <a:r>
              <a:rPr lang="zh-CN" altLang="en-US" dirty="0"/>
              <a:t>按行业分类为：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电子和通信技术：包括计算机、网络通信、无线通信、半导体、电子器件等领域的专利。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医疗和生物技术：涵盖医疗设备、生物医药、生物技术等领域的专利。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汽车和交通工具：包括汽车、航空航天、交通工具等领域的专利。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化工和材料：涵盖化学工程、材料科学、化工制品等领域的专利。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机械和制造业：包括机械制造、制造工艺、机器人技术等领域的专利。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能源和环保：涵盖能源产业、环保技术、可再生能源等领域的专利。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农业和食品：包括农业技术、食品加工、农业机械等领域的专利。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建筑和土木工程：涵盖建筑技术、土木工程、城市规划等领域的专利。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文化和娱乐：包括文化产业、娱乐技术、游戏软件等领域的专利。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其他领域：还有许多其他专利领域，如教育、金融、商业等。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CC9B-83F1-47C6-80F4-E341503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A1938-D4FD-4D32-BCA6-B42E771A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因为没有预设数据</a:t>
            </a:r>
            <a:r>
              <a:rPr lang="zh-CN" altLang="en-US" dirty="0"/>
              <a:t>支持，所以专利名称分类暂时不能使用机器学习或者大数据集，但是可以先使用关键字提取出粗略类型然后交给机器学习跑模型。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使用关键字跑出来的预估正确率为</a:t>
            </a:r>
            <a:r>
              <a:rPr lang="en-US" altLang="zh-CN" dirty="0"/>
              <a:t>87%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8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307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Söhne</vt:lpstr>
      <vt:lpstr>等线</vt:lpstr>
      <vt:lpstr>等线 Light</vt:lpstr>
      <vt:lpstr>Arial</vt:lpstr>
      <vt:lpstr>Office 主题​​</vt:lpstr>
      <vt:lpstr>专利价值预估模型</vt:lpstr>
      <vt:lpstr>PowerPoint 演示文稿</vt:lpstr>
      <vt:lpstr>输入数据及其类型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专利价值预估模型</dc:title>
  <dc:creator>宇航</dc:creator>
  <cp:lastModifiedBy>宇航</cp:lastModifiedBy>
  <cp:revision>10</cp:revision>
  <dcterms:created xsi:type="dcterms:W3CDTF">2023-07-22T08:45:22Z</dcterms:created>
  <dcterms:modified xsi:type="dcterms:W3CDTF">2023-07-28T01:36:14Z</dcterms:modified>
</cp:coreProperties>
</file>