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58" r:id="rId9"/>
    <p:sldId id="257" r:id="rId10"/>
    <p:sldId id="261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7296-725C-4ADB-9FA6-7E32748CE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0C751-A953-436D-9474-102B3398E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33ED6-9177-495F-9E85-D74E1326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61D05-51D7-4EB5-A6FC-0A389B70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B615E-FCEE-4760-9906-11F1C9E7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C6855-CE61-4DA0-8BB1-A7EA868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F6330-2EA5-4950-A035-EDA5D7BE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4DE0E-2076-46A7-BDEA-5D1228B8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C7EA0-B1F6-4108-9687-76D6195B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423B1-5643-4103-A8C3-CE90A328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366C96-C40F-4630-B9F7-5157746A6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BDA7A-6603-485E-963C-C4CF1F77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4113-2C66-428F-AEFF-B048DF6B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0EB0D-5A0E-4141-9D22-65B9085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AC221-D4D5-4C9C-BCC8-2167AF4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8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25756-739C-4827-BF6C-B7AB8018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42B5D-88A8-413B-A4A1-486BD570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A10E9-A1A2-4014-9CF4-56CD8143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DCE83-8D56-4C12-A260-E7657C0E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06998-B95C-4ABD-B2C6-ACA4DFC3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1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5EE5-6D99-4BFB-A2A4-AB24C0E1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BC45C-A071-4158-8882-8A18CCF9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EEF78-C5C3-4A35-A311-7F9EB95F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54F45-FF2B-4D98-B162-D263B1AA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AA49B-38EC-49C5-9140-BF6B7800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7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7BC60-A638-4F26-A20C-D28C350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85449-C97C-4B60-AF83-F3AF83BF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ADC22-350F-471A-8EC5-271240694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C216F-A8B4-4852-9283-70A1725E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62A3E-9C34-4EDE-AEBE-38A4EAE9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21CB2-31C3-41E2-A046-8A725657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C078F-A0A8-4F35-8287-2207AE6F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F0186-8B48-4489-9DF5-98B3E685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2D499-4ECC-46FC-9995-E2164085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558EA4-2657-4779-85D8-80459C9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F90C34-DE35-4DFA-951C-3C9F5056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B90436-C4BC-49AB-B49C-B3B4CDE9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72ACB7-46DB-489E-9AFF-035EFA78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7BEB7-317F-401C-870F-3E652467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1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EC7C-A61B-4105-8866-E5E6DE43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1E3A9-18B7-4851-ADDF-C39C51D1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2CAD5-E717-4635-8E22-FD7C6883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A5358-CD16-4188-834C-8910A861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853CD-310C-4D53-B712-EDD5DFA8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6AEC11-216A-4156-B477-0D9641D0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DB2821-70C8-48FD-B406-D42DA07C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4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196B-DC55-4DAB-AD17-A4B92B2A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2F6ED-2EC9-498B-BF8D-CD450CC89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032C9-2C1C-4BDC-A3CD-D721D505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D3E33-A832-4285-A9B6-80D4F63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A521C-2275-4526-82A9-A85193A4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0AF8C-D32D-40D2-803A-9471E056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C108-0E59-4B14-B860-C771523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83BB8F-7E8C-42EB-A10C-270B67BB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42780F-A93A-4F42-8C14-44A020E30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44BC2-7F4B-4F60-877C-B6EA02F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1819A-7B2E-4702-A4B1-98745FF1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90A42-80E1-49A5-843B-9FB599F3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7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8F2896-ED36-469D-8A5B-EE7473DB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61448-3429-4699-811E-6FA8C15D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BD689-035E-4101-86A0-E481AEB1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0248-4917-40B8-ACEB-5C6FBF09A9B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81B95-7603-4AB4-833A-B0244C70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A27A6-1FF3-441F-9BB8-A999FA7BB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F41B-37CD-47C1-932D-91B45325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A44C3-27F7-4D29-9D8E-E4062006F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电梯专利价值预估模型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8A7B3-96A5-4BB4-A9E8-7CA981F75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汇报人：关宇航</a:t>
            </a:r>
          </a:p>
        </p:txBody>
      </p:sp>
    </p:spTree>
    <p:extLst>
      <p:ext uri="{BB962C8B-B14F-4D97-AF65-F5344CB8AC3E}">
        <p14:creationId xmlns:p14="http://schemas.microsoft.com/office/powerpoint/2010/main" val="175977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465C-D1F5-4C57-8196-FACA9BA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+mn-ea"/>
                <a:ea typeface="+mn-ea"/>
              </a:rPr>
              <a:t>输入数据及其类型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CF2AB-414C-4262-A71F-BF705710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数值类型：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5CA41-1B0C-4E54-9B07-980AA0F0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2" y="2301801"/>
            <a:ext cx="11009152" cy="26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ACC9B-83F1-47C6-80F4-E3415034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模型训练结果：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AEDF77-4E03-436E-8D46-2F4A63EB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7155"/>
            <a:ext cx="7059010" cy="82879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86AA78-1F08-4DD5-80E5-AE02518A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1927"/>
            <a:ext cx="463932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81D4D-9A34-4FB5-B1D2-6FEE8F07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1D177-4CC6-4CB4-940C-54C26238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项目目的：对给定专利进行价值预估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项目价值：给专利局提供了贷款额度的指标</a:t>
            </a:r>
          </a:p>
        </p:txBody>
      </p:sp>
    </p:spTree>
    <p:extLst>
      <p:ext uri="{BB962C8B-B14F-4D97-AF65-F5344CB8AC3E}">
        <p14:creationId xmlns:p14="http://schemas.microsoft.com/office/powerpoint/2010/main" val="34078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10B5F-C1E1-4582-BF0B-93B36888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数据分析：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B93AAD-657B-4BDC-83BC-2DA25C67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专利数量：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总分布：                        产业链上游分布：   产业链中游分布：       产业链下游分布：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231900-E064-4A35-A0C2-3DF12016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8" y="2995991"/>
            <a:ext cx="3112316" cy="26423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BCDFF5-89DF-419A-AB5C-682F191A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484" y="2928732"/>
            <a:ext cx="2600588" cy="27095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189CBC-2A45-4604-8736-E18720F77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844" y="2928732"/>
            <a:ext cx="2346436" cy="26423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4278AD-A1CD-430C-9941-2C1198DC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432" y="2995991"/>
            <a:ext cx="2600589" cy="26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A0E7E-D81E-4971-A109-6327C012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专利价值相关性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E35F2E-DAAB-4B5F-B5C7-FB925CAEF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71" y="1825625"/>
            <a:ext cx="10042657" cy="4351338"/>
          </a:xfrm>
        </p:spPr>
      </p:pic>
    </p:spTree>
    <p:extLst>
      <p:ext uri="{BB962C8B-B14F-4D97-AF65-F5344CB8AC3E}">
        <p14:creationId xmlns:p14="http://schemas.microsoft.com/office/powerpoint/2010/main" val="93561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34C55-9EC9-45A2-BAA8-679D14A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71DE9A-9B5D-45D3-BEA5-1B4AB9F2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04" y="1825625"/>
            <a:ext cx="10447992" cy="4351338"/>
          </a:xfrm>
        </p:spPr>
      </p:pic>
    </p:spTree>
    <p:extLst>
      <p:ext uri="{BB962C8B-B14F-4D97-AF65-F5344CB8AC3E}">
        <p14:creationId xmlns:p14="http://schemas.microsoft.com/office/powerpoint/2010/main" val="391177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330A5-6E18-4F42-8588-59CEC0ED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6D62BA-5656-4460-8FB5-08828823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716" y="1825625"/>
            <a:ext cx="5794567" cy="4351338"/>
          </a:xfrm>
        </p:spPr>
      </p:pic>
    </p:spTree>
    <p:extLst>
      <p:ext uri="{BB962C8B-B14F-4D97-AF65-F5344CB8AC3E}">
        <p14:creationId xmlns:p14="http://schemas.microsoft.com/office/powerpoint/2010/main" val="288026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3FA4E-321C-46E5-B518-B4EBFD1E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D98585-922B-4DC4-8FCF-5EDDDE13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116707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EA389-5481-481E-8592-3ECD848C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相关性分析：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A5AA86-3C02-4D39-B445-DE88F5DA6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85" y="1383338"/>
            <a:ext cx="6438148" cy="5109537"/>
          </a:xfrm>
        </p:spPr>
      </p:pic>
    </p:spTree>
    <p:extLst>
      <p:ext uri="{BB962C8B-B14F-4D97-AF65-F5344CB8AC3E}">
        <p14:creationId xmlns:p14="http://schemas.microsoft.com/office/powerpoint/2010/main" val="63889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1BF0-0277-4D79-BD5E-7B8B9CF0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输入数据及其类型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EC2B-8825-4E27-96AA-902E0725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3"/>
            <a:ext cx="10515600" cy="4357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分类类型：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713B53-C720-4BD5-BA10-52419D9F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2285840"/>
            <a:ext cx="1159354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6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78</Words>
  <Application>Microsoft Office PowerPoint</Application>
  <PresentationFormat>宽屏</PresentationFormat>
  <Paragraphs>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电梯专利价值预估模型</vt:lpstr>
      <vt:lpstr>PowerPoint 演示文稿</vt:lpstr>
      <vt:lpstr>数据分析：</vt:lpstr>
      <vt:lpstr>专利价值相关性</vt:lpstr>
      <vt:lpstr>PowerPoint 演示文稿</vt:lpstr>
      <vt:lpstr>PowerPoint 演示文稿</vt:lpstr>
      <vt:lpstr>PowerPoint 演示文稿</vt:lpstr>
      <vt:lpstr>相关性分析：</vt:lpstr>
      <vt:lpstr>输入数据及其类型</vt:lpstr>
      <vt:lpstr>输入数据及其类型</vt:lpstr>
      <vt:lpstr>模型训练结果：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专利价值预估模型</dc:title>
  <dc:creator>宇航</dc:creator>
  <cp:lastModifiedBy>宇航</cp:lastModifiedBy>
  <cp:revision>18</cp:revision>
  <dcterms:created xsi:type="dcterms:W3CDTF">2023-07-22T08:45:22Z</dcterms:created>
  <dcterms:modified xsi:type="dcterms:W3CDTF">2023-08-18T13:57:15Z</dcterms:modified>
</cp:coreProperties>
</file>