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4348EBC-33F7-4480-95B4-B2B8BF9330D4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C388-FBD9-410F-B7D2-8216CB926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8E313D-0B11-43AA-AEF4-D398FD807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E0977-42FE-4BEE-9914-71439E9F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978C4-D0DE-4D87-BFCF-295745A5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DFFE9-64E8-4A99-9A78-670A6ABA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B992F-FABB-4810-A7C7-3CAB5690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8DC00-A20B-4E86-8326-67AAD592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850A7-F913-49E0-8E0F-8C04A75C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3A918-9F97-4F73-8FD6-BF4F96C5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9EA03-3A27-4791-A515-4E5EAD4E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4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210C6B-99AC-4CE0-87D0-177EABC63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A211B-CFBF-475B-A9ED-CFE86995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C2C54-EF01-4C31-AE51-1621AE46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1FAD1-F17D-4309-B707-058D085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85914-9B74-4131-AAC5-A0AC7F70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21F3-28AF-45A4-B701-43CF6197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E2C44-C106-462C-8F76-89CB6392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98A57-00CF-40CB-AD85-2A667271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3DBB5-8794-4A09-8765-273CB3C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47F8D-AC99-4CEB-97C4-8D3B6EBD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0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A23A6-1C4A-4B39-A474-D5797099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37C18-8463-4D8A-AA9F-1E674384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81A21-8E4E-4297-9D17-6B2A0220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82809-E8D8-434E-BFFD-D2C02645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C64D-B120-480A-97F3-2C3927EE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2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51A49-4303-465F-80E9-3CB8A607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B4EAF-9F65-4573-8F0E-E44A8E86F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FCD52-B860-421E-8EA5-0FE3B7890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EECDC-28D4-40CA-AAA2-2B9034F6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9900F-EE3F-473D-837E-79A9CD23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07EB1-AB47-4C65-B3EB-0F9DC806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2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76726-015A-4030-8E47-33DEE06D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D3A69-A294-4808-B205-4F9AF248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F2B61-6763-475F-A29B-5100ECEC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25D3C-F7BC-4343-B53F-8D76C2D64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9AAE6-A7BE-48FC-87EC-C9E0EF091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3ABB7-7CFB-4074-AB19-C9D16C75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E56A96-A7A5-4ABE-B2F1-55EC9AD7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6EA1F-4EA5-4B3A-9D46-7347D05E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240F-24EC-437D-B28F-B60F375E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E0A5A-0B78-4D1D-BEDD-9DB59A7E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B5DE9-AE16-4D92-9D02-CA8DE8CD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4265CC-4AE5-42A8-986B-9B04ED66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652E1-FA86-4630-917C-A0B60065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DA995-054C-4CFC-86DB-D3289C62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AB840-5BF0-422F-8EE0-E2DD42D3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4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E7AE-401B-4096-9485-1F0DFBAF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DED96-CCDC-4706-966B-A7665FEC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CD3DB-91BA-4508-B58C-F0F7EA71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F8868-2F50-4CB9-A49C-2688DB58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D7A2F-8640-4ECA-962B-32D4ED2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8531B-DDD6-4803-9CA1-D6E9EBFD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5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07FAC-96C6-4650-8030-1FD9198D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F5D29-E267-43C6-9F5A-4CBE506EC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43A02-39BE-427E-96B8-C955DD31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7C492-FFB4-43C7-BE00-9AE4C0C9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95683-CF9D-4685-9C04-CFDE4611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95F6D-8E3B-484A-808E-A356D73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EF018-8F7C-4722-A6FE-45850D55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D3A09-5394-4CE0-B7BB-6A920DF9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FAA64-16C7-4EA6-9226-EA4466D0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F16F-EDB8-4FFC-9893-3885241E05B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89381-58FF-4924-A6C0-96EAC74AF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4DFF4-194E-4594-85AD-9B2F0BF7B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4D9C-55C9-4FFC-B03D-DCABB7D41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E49232-145F-48CF-ADCC-FAD9B523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0" y="981891"/>
            <a:ext cx="7287642" cy="1895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AF3832-312D-48D5-AEAB-F3DC29F5F40C}"/>
              </a:ext>
            </a:extLst>
          </p:cNvPr>
          <p:cNvSpPr txBox="1"/>
          <p:nvPr/>
        </p:nvSpPr>
        <p:spPr>
          <a:xfrm>
            <a:off x="461639" y="612559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结果比较：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C623D8-D027-450D-B1B4-1F4A64CC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2920752"/>
            <a:ext cx="713522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9014AC-0DC1-4CC1-B678-4E399912E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C3E921-4B4E-4F6E-91A3-A2CA2E5A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1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9FCCF6-614F-4BD7-A135-7D3F55E0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29" y="1658064"/>
            <a:ext cx="7072919" cy="21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DF0016-AFBA-48A7-B45D-647E1FC8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05" y="975304"/>
            <a:ext cx="8355322" cy="49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宇航</dc:creator>
  <cp:lastModifiedBy>宇航</cp:lastModifiedBy>
  <cp:revision>2</cp:revision>
  <dcterms:created xsi:type="dcterms:W3CDTF">2023-09-27T14:23:28Z</dcterms:created>
  <dcterms:modified xsi:type="dcterms:W3CDTF">2023-09-27T14:36:30Z</dcterms:modified>
</cp:coreProperties>
</file>