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航" initials="宇航" lastIdx="2" clrIdx="0">
    <p:extLst>
      <p:ext uri="{19B8F6BF-5375-455C-9EA6-DF929625EA0E}">
        <p15:presenceInfo xmlns:p15="http://schemas.microsoft.com/office/powerpoint/2012/main" userId="7d99a5ab3f00ac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3BD4F-D42F-4E86-9A53-F64DB06BB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025B5-D4AE-499D-A202-DD12B5314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ABD29-B12D-4DF7-BBDD-5677E4C0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E1232-6553-4C50-BF2C-BA37899E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8364E-1E8F-473E-BC5E-C197D8C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2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74131-4E4E-4158-B296-1D999E7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1CC99-0B53-4EA1-A499-8815B0CB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07F3A-FCC0-49CF-8D6F-723B5407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C7C76-963B-4CE7-80D9-DEA5DBDC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91E2E-812A-4DC8-9E95-5EC21EE3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3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5E751B-FB23-40FD-AE4C-CAE2C1AF6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130D8-404A-4120-8289-5D1EA1D7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BBC6A-34ED-4D68-91D3-ECB301B7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C0767-A00F-45B1-8062-188AAE78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100DD-ADD3-4DF7-A775-5D062E55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9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E7D6D-53E6-4E40-99D0-6C52E1DB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E2397-5B7B-469F-B874-ECCE797A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B4A20-B5D0-4F65-8114-62158EAD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C65BD-0590-453D-A62A-16E7ABB1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E7863-4510-4AAA-BBCD-45E7951A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2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F9A65-5C3E-4A54-A348-A0489F68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C0D9D-4232-42BF-B07C-F1A1021F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DE955-DCBC-483B-9804-0D3A595D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DE84E-3A2D-4F5D-90CA-BBE27629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98C6F-64E1-4854-9921-18C7B685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8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FD00E-CE47-4769-BE50-D8C45527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BD066-98F6-4FD3-9FB5-C0D46CB45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A57A1-8968-4A14-B853-CCEE1C4EB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B2EB3-A637-414B-817E-463072BF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C3D1E-8864-47F5-959C-333B6ED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DB231-5B0D-4CAE-8BC6-5AF7B9DA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4B617-ED3C-442E-8F60-5028E3E9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F395A-8F77-422B-886D-8524EFC83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3D5F3-8BC9-499E-A162-D74094EBD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72FFEC-FFCD-4F81-A9AA-8D1B98F25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5199E-B06F-4BF9-8189-079260E03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963CB8-17F1-4BF2-A138-3EAEBB51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7081DF-90DF-4FC4-940F-48FB1625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03777-914B-4F47-8C1D-AAD3916D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9383-85C2-41C9-94A9-FCAE0C9A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411429-9B08-44EB-8D46-BF109C64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B53C64-4E9D-490C-9B9B-B558C6A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F8C750-7759-4AEC-B1FA-AF7B806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7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C4B873-D11F-4F1C-B1CB-C43EE15A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77B84D-22E6-4E79-9C2C-1CD489A7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C61B6-0400-4678-BBD0-91E97F7F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465C7-519B-4485-B677-6EFBD625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81CA2-0E66-4D26-B88F-ED6778FC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10DB3-596F-416C-897B-3D4DB8977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D5D0F-0FB5-4F02-AD4F-A268971B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D8AF9-7261-4550-8B1C-DA41C0AC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50037-65DF-4BC9-A1C7-5B1F1983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638B6-C197-4763-9956-9A161573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F97BE2-42B6-47A3-B12F-01245EC92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BB198-7DAC-4ACA-B5D2-FBBE5B4F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B10DE-EDBB-424B-97E6-42E4CD8F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DF61F-6A3A-47F4-81F9-EE180DEE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1DB60-7761-4373-A38F-80BD0EA2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4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B5CD35-1693-40BA-8C4E-177923D2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6CECF-1FAA-4481-BF9F-B89D8383F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9D6A9-6081-4099-9719-D19BA9B16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B82B-3362-433B-957A-F4F3B4F894A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7EE58-3085-48AA-ABF8-8D5B7ABEB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444EC-2C51-4B7F-B46C-757F042E0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AE17-9192-42D1-94B8-07DBC27C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7A94D4-5935-4F12-8D12-D5D77CB5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2797"/>
            <a:ext cx="6009861" cy="20915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29859E-62C9-4F3C-B42E-7962FA7D75F6}"/>
              </a:ext>
            </a:extLst>
          </p:cNvPr>
          <p:cNvSpPr txBox="1"/>
          <p:nvPr/>
        </p:nvSpPr>
        <p:spPr>
          <a:xfrm>
            <a:off x="728870" y="2961861"/>
            <a:ext cx="25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专利价值的大小数据在专利类型下的分布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86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宇航</dc:creator>
  <cp:lastModifiedBy>宇航</cp:lastModifiedBy>
  <cp:revision>2</cp:revision>
  <dcterms:created xsi:type="dcterms:W3CDTF">2023-09-13T13:58:10Z</dcterms:created>
  <dcterms:modified xsi:type="dcterms:W3CDTF">2023-09-13T14:02:19Z</dcterms:modified>
</cp:coreProperties>
</file>