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OSHI IRI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0T23:42:32.777">
    <p:pos x="6000" y="0"/>
    <p:text>brief self-introduction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1-10T23:42:20.168">
    <p:pos x="96" y="919"/>
    <p:text>Find the info: what the website solves
Complex info: what the website proposes (policy recommendations)
Although our website greatly reduces the burden of finding the relevant information, there's just too much information in the first place as far as I read. That's something we expect policymakers to change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a5bf804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a5bf804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a5bf804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a5bf804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3a5bf804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3a5bf804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3a5bf804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3a5bf804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a5bf804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3a5bf804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3a5bf804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3a5bf804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3a5bf804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3a5bf80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ZTxxEXMop27xZZaHoCvrwpFZOXM4uo7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02350" y="1233525"/>
            <a:ext cx="5652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4240"/>
              <a:t>Fetch Compare Build</a:t>
            </a:r>
            <a:endParaRPr b="1" sz="42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000"/>
              <a:buFont typeface="Arial"/>
              <a:buNone/>
            </a:pPr>
            <a:r>
              <a:rPr b="1" lang="en" sz="1222"/>
              <a:t>Powered by</a:t>
            </a:r>
            <a:r>
              <a:rPr b="1" lang="en" sz="2444"/>
              <a:t> </a:t>
            </a:r>
            <a:endParaRPr b="1" sz="24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499"/>
              <a:buFont typeface="Arial"/>
              <a:buNone/>
            </a:pPr>
            <a:r>
              <a:rPr b="1" lang="en" sz="2000"/>
              <a:t>Optimistic AI Philosophers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6000" y="3092175"/>
            <a:ext cx="34707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Komal Rajani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Astha Singh Thakur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Sophia Gigliotti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Soshi Irie</a:t>
            </a:r>
            <a:endParaRPr b="1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300" y="894375"/>
            <a:ext cx="2066400" cy="206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0025" y="2531025"/>
            <a:ext cx="2066400" cy="206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750" y="1107675"/>
            <a:ext cx="2066400" cy="206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type="title"/>
          </p:nvPr>
        </p:nvSpPr>
        <p:spPr>
          <a:xfrm>
            <a:off x="814150" y="193575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40"/>
              <a:t>About us</a:t>
            </a:r>
            <a:endParaRPr b="1" sz="304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5525" y="2414100"/>
            <a:ext cx="2066400" cy="206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6328725" y="4548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Soshi Irie - Engineer</a:t>
            </a:r>
            <a:endParaRPr sz="1800"/>
          </a:p>
        </p:txBody>
      </p:sp>
      <p:sp>
        <p:nvSpPr>
          <p:cNvPr id="146" name="Google Shape;146;p14"/>
          <p:cNvSpPr txBox="1"/>
          <p:nvPr/>
        </p:nvSpPr>
        <p:spPr>
          <a:xfrm>
            <a:off x="-219050" y="31740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Astha Singh Thakur - </a:t>
            </a:r>
            <a:b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Engineer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>
            <p:ph idx="4294967295" type="subTitle"/>
          </p:nvPr>
        </p:nvSpPr>
        <p:spPr>
          <a:xfrm>
            <a:off x="1612525" y="4607400"/>
            <a:ext cx="4001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Komal Rajani - </a:t>
            </a:r>
            <a:r>
              <a:rPr b="1" lang="en" sz="1800"/>
              <a:t>Product &amp;</a:t>
            </a:r>
            <a:r>
              <a:rPr b="1" lang="en" sz="1800"/>
              <a:t> Strategy</a:t>
            </a:r>
            <a:endParaRPr b="1" sz="1400"/>
          </a:p>
        </p:txBody>
      </p:sp>
      <p:sp>
        <p:nvSpPr>
          <p:cNvPr id="148" name="Google Shape;148;p14"/>
          <p:cNvSpPr txBox="1"/>
          <p:nvPr/>
        </p:nvSpPr>
        <p:spPr>
          <a:xfrm>
            <a:off x="4445500" y="28828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Sophia Gigliotti - </a:t>
            </a:r>
            <a:b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Engineer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Our Problem Statement</a:t>
            </a:r>
            <a:endParaRPr b="1" sz="3600"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8839200" cy="25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title="Langs-fa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188" y="1307850"/>
            <a:ext cx="6537624" cy="36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15 mins just to get the pdf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 automated algorithm to retrieve data from </a:t>
            </a:r>
            <a:br>
              <a:rPr lang="en" sz="2400"/>
            </a:br>
            <a:r>
              <a:rPr lang="en" sz="2400"/>
              <a:t>government websites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Code comparison algorithm using Fetch.ai</a:t>
            </a:r>
            <a:endParaRPr sz="2400"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Solution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1157250" y="432150"/>
            <a:ext cx="7120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 Stack 💻🔧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Database: PostgreSQL 🗃️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NLP Processing and Comparison Analysis: Python 🐍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Decentralized Autonomous Agents: Fetch.ai 🌍🤖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Frontend: Streamlit (HTML, CSS) 🌐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541550" y="432150"/>
            <a:ext cx="60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Demo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Policy recommendations</a:t>
            </a:r>
            <a:endParaRPr b="1" sz="36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Similarity scores based on code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Region-specific policy recommendations based on retrieved data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