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notesMasterIdLst>
    <p:notesMasterId r:id="rId14"/>
  </p:notesMasterIdLst>
  <p:handoutMasterIdLst>
    <p:handoutMasterId r:id="rId15"/>
  </p:handoutMasterIdLst>
  <p:sldIdLst>
    <p:sldId id="357" r:id="rId3"/>
    <p:sldId id="256" r:id="rId4"/>
    <p:sldId id="259" r:id="rId5"/>
    <p:sldId id="391" r:id="rId6"/>
    <p:sldId id="455" r:id="rId7"/>
    <p:sldId id="276" r:id="rId8"/>
    <p:sldId id="444" r:id="rId9"/>
    <p:sldId id="268" r:id="rId10"/>
    <p:sldId id="445" r:id="rId11"/>
    <p:sldId id="273" r:id="rId12"/>
    <p:sldId id="446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6BA"/>
    <a:srgbClr val="9F8C61"/>
    <a:srgbClr val="C5CED8"/>
    <a:srgbClr val="889BAE"/>
    <a:srgbClr val="BDB093"/>
    <a:srgbClr val="212129"/>
    <a:srgbClr val="373745"/>
    <a:srgbClr val="2D48AA"/>
    <a:srgbClr val="395BCB"/>
    <a:srgbClr val="3FA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1667" autoAdjust="0"/>
  </p:normalViewPr>
  <p:slideViewPr>
    <p:cSldViewPr snapToGrid="0" showGuides="1">
      <p:cViewPr varScale="1">
        <p:scale>
          <a:sx n="100" d="100"/>
          <a:sy n="100" d="100"/>
        </p:scale>
        <p:origin x="72" y="198"/>
      </p:cViewPr>
      <p:guideLst>
        <p:guide orient="horz" pos="23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2023/10/22</a:t>
            </a:fld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‹#›</a:t>
            </a:fld>
            <a:endParaRPr lang="zh-CN" altLang="en-US"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26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02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Normal" panose="020B0400000000000000" charset="-122"/>
        <a:ea typeface="思源黑体 CN Normal" panose="020B0400000000000000" charset="-122"/>
        <a:cs typeface="思源黑体 CN Normal" panose="020B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9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2.jpeg"/><Relationship Id="rId4" Type="http://schemas.openxmlformats.org/officeDocument/2006/relationships/tags" Target="../tags/tag16.xml"/><Relationship Id="rId9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9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9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9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9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5" Type="http://schemas.openxmlformats.org/officeDocument/2006/relationships/tags" Target="../tags/tag251.xml"/><Relationship Id="rId4" Type="http://schemas.openxmlformats.org/officeDocument/2006/relationships/tags" Target="../tags/tag250.xml"/><Relationship Id="rId9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9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9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3" Type="http://schemas.openxmlformats.org/officeDocument/2006/relationships/tags" Target="../tags/tag273.xml"/><Relationship Id="rId7" Type="http://schemas.openxmlformats.org/officeDocument/2006/relationships/tags" Target="../tags/tag277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8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9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9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3" Type="http://schemas.openxmlformats.org/officeDocument/2006/relationships/tags" Target="../tags/tag305.xml"/><Relationship Id="rId7" Type="http://schemas.openxmlformats.org/officeDocument/2006/relationships/tags" Target="../tags/tag309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3" Type="http://schemas.openxmlformats.org/officeDocument/2006/relationships/tags" Target="../tags/tag313.xml"/><Relationship Id="rId7" Type="http://schemas.openxmlformats.org/officeDocument/2006/relationships/tags" Target="../tags/tag317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9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9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34.xml"/><Relationship Id="rId3" Type="http://schemas.openxmlformats.org/officeDocument/2006/relationships/tags" Target="../tags/tag329.xml"/><Relationship Id="rId7" Type="http://schemas.openxmlformats.org/officeDocument/2006/relationships/tags" Target="../tags/tag333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9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9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350.xml"/><Relationship Id="rId3" Type="http://schemas.openxmlformats.org/officeDocument/2006/relationships/tags" Target="../tags/tag345.xml"/><Relationship Id="rId7" Type="http://schemas.openxmlformats.org/officeDocument/2006/relationships/tags" Target="../tags/tag349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9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9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366.xml"/><Relationship Id="rId3" Type="http://schemas.openxmlformats.org/officeDocument/2006/relationships/tags" Target="../tags/tag361.xml"/><Relationship Id="rId7" Type="http://schemas.openxmlformats.org/officeDocument/2006/relationships/tags" Target="../tags/tag365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tags" Target="../tags/tag364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9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3" Type="http://schemas.openxmlformats.org/officeDocument/2006/relationships/tags" Target="../tags/tag369.xml"/><Relationship Id="rId7" Type="http://schemas.openxmlformats.org/officeDocument/2006/relationships/tags" Target="../tags/tag373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9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382.xml"/><Relationship Id="rId3" Type="http://schemas.openxmlformats.org/officeDocument/2006/relationships/tags" Target="../tags/tag377.xml"/><Relationship Id="rId7" Type="http://schemas.openxmlformats.org/officeDocument/2006/relationships/tags" Target="../tags/tag381.xml"/><Relationship Id="rId2" Type="http://schemas.openxmlformats.org/officeDocument/2006/relationships/tags" Target="../tags/tag376.xml"/><Relationship Id="rId1" Type="http://schemas.openxmlformats.org/officeDocument/2006/relationships/tags" Target="../tags/tag375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9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390.xml"/><Relationship Id="rId3" Type="http://schemas.openxmlformats.org/officeDocument/2006/relationships/tags" Target="../tags/tag385.xml"/><Relationship Id="rId7" Type="http://schemas.openxmlformats.org/officeDocument/2006/relationships/tags" Target="../tags/tag389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5" Type="http://schemas.openxmlformats.org/officeDocument/2006/relationships/tags" Target="../tags/tag395.xml"/><Relationship Id="rId4" Type="http://schemas.openxmlformats.org/officeDocument/2006/relationships/tags" Target="../tags/tag394.xml"/><Relationship Id="rId9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06.xml"/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9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414.xml"/><Relationship Id="rId3" Type="http://schemas.openxmlformats.org/officeDocument/2006/relationships/tags" Target="../tags/tag409.xml"/><Relationship Id="rId7" Type="http://schemas.openxmlformats.org/officeDocument/2006/relationships/tags" Target="../tags/tag413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9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3" Type="http://schemas.openxmlformats.org/officeDocument/2006/relationships/tags" Target="../tags/tag417.xml"/><Relationship Id="rId7" Type="http://schemas.openxmlformats.org/officeDocument/2006/relationships/tags" Target="../tags/tag421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9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430.xml"/><Relationship Id="rId3" Type="http://schemas.openxmlformats.org/officeDocument/2006/relationships/tags" Target="../tags/tag425.xml"/><Relationship Id="rId7" Type="http://schemas.openxmlformats.org/officeDocument/2006/relationships/tags" Target="../tags/tag429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9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438.xml"/><Relationship Id="rId3" Type="http://schemas.openxmlformats.org/officeDocument/2006/relationships/tags" Target="../tags/tag433.xml"/><Relationship Id="rId7" Type="http://schemas.openxmlformats.org/officeDocument/2006/relationships/tags" Target="../tags/tag437.xml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9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tags" Target="../tags/tag446.xml"/><Relationship Id="rId3" Type="http://schemas.openxmlformats.org/officeDocument/2006/relationships/tags" Target="../tags/tag441.xml"/><Relationship Id="rId7" Type="http://schemas.openxmlformats.org/officeDocument/2006/relationships/tags" Target="../tags/tag445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9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Relationship Id="rId9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462.xml"/><Relationship Id="rId3" Type="http://schemas.openxmlformats.org/officeDocument/2006/relationships/tags" Target="../tags/tag457.xml"/><Relationship Id="rId7" Type="http://schemas.openxmlformats.org/officeDocument/2006/relationships/tags" Target="../tags/tag461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tags" Target="../tags/tag460.xml"/><Relationship Id="rId5" Type="http://schemas.openxmlformats.org/officeDocument/2006/relationships/tags" Target="../tags/tag459.xml"/><Relationship Id="rId4" Type="http://schemas.openxmlformats.org/officeDocument/2006/relationships/tags" Target="../tags/tag458.xml"/><Relationship Id="rId9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470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4" Type="http://schemas.openxmlformats.org/officeDocument/2006/relationships/tags" Target="../tags/tag46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478.xml"/><Relationship Id="rId3" Type="http://schemas.openxmlformats.org/officeDocument/2006/relationships/tags" Target="../tags/tag473.xml"/><Relationship Id="rId7" Type="http://schemas.openxmlformats.org/officeDocument/2006/relationships/tags" Target="../tags/tag477.xml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tags" Target="../tags/tag476.xml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9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tags" Target="../tags/tag486.xml"/><Relationship Id="rId3" Type="http://schemas.openxmlformats.org/officeDocument/2006/relationships/tags" Target="../tags/tag481.xml"/><Relationship Id="rId7" Type="http://schemas.openxmlformats.org/officeDocument/2006/relationships/tags" Target="../tags/tag485.xml"/><Relationship Id="rId2" Type="http://schemas.openxmlformats.org/officeDocument/2006/relationships/tags" Target="../tags/tag480.xml"/><Relationship Id="rId1" Type="http://schemas.openxmlformats.org/officeDocument/2006/relationships/tags" Target="../tags/tag479.xml"/><Relationship Id="rId6" Type="http://schemas.openxmlformats.org/officeDocument/2006/relationships/tags" Target="../tags/tag484.xml"/><Relationship Id="rId5" Type="http://schemas.openxmlformats.org/officeDocument/2006/relationships/tags" Target="../tags/tag483.xml"/><Relationship Id="rId4" Type="http://schemas.openxmlformats.org/officeDocument/2006/relationships/tags" Target="../tags/tag482.xml"/><Relationship Id="rId9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tags" Target="../tags/tag494.xml"/><Relationship Id="rId3" Type="http://schemas.openxmlformats.org/officeDocument/2006/relationships/tags" Target="../tags/tag489.xml"/><Relationship Id="rId7" Type="http://schemas.openxmlformats.org/officeDocument/2006/relationships/tags" Target="../tags/tag493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Relationship Id="rId9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tags" Target="../tags/tag498.xml"/><Relationship Id="rId9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tags" Target="../tags/tag510.xml"/><Relationship Id="rId3" Type="http://schemas.openxmlformats.org/officeDocument/2006/relationships/tags" Target="../tags/tag505.xml"/><Relationship Id="rId7" Type="http://schemas.openxmlformats.org/officeDocument/2006/relationships/tags" Target="../tags/tag509.xml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9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9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Relationship Id="rId9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3" Type="http://schemas.openxmlformats.org/officeDocument/2006/relationships/tags" Target="../tags/tag529.xml"/><Relationship Id="rId7" Type="http://schemas.openxmlformats.org/officeDocument/2006/relationships/tags" Target="../tags/tag533.xml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9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tags" Target="../tags/tag542.xml"/><Relationship Id="rId3" Type="http://schemas.openxmlformats.org/officeDocument/2006/relationships/tags" Target="../tags/tag537.xml"/><Relationship Id="rId7" Type="http://schemas.openxmlformats.org/officeDocument/2006/relationships/tags" Target="../tags/tag541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4" Type="http://schemas.openxmlformats.org/officeDocument/2006/relationships/tags" Target="../tags/tag538.xml"/><Relationship Id="rId9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tags" Target="../tags/tag550.xml"/><Relationship Id="rId3" Type="http://schemas.openxmlformats.org/officeDocument/2006/relationships/tags" Target="../tags/tag545.xml"/><Relationship Id="rId7" Type="http://schemas.openxmlformats.org/officeDocument/2006/relationships/tags" Target="../tags/tag549.xml"/><Relationship Id="rId2" Type="http://schemas.openxmlformats.org/officeDocument/2006/relationships/tags" Target="../tags/tag544.xml"/><Relationship Id="rId1" Type="http://schemas.openxmlformats.org/officeDocument/2006/relationships/tags" Target="../tags/tag543.xml"/><Relationship Id="rId6" Type="http://schemas.openxmlformats.org/officeDocument/2006/relationships/tags" Target="../tags/tag548.xml"/><Relationship Id="rId5" Type="http://schemas.openxmlformats.org/officeDocument/2006/relationships/tags" Target="../tags/tag547.xml"/><Relationship Id="rId4" Type="http://schemas.openxmlformats.org/officeDocument/2006/relationships/tags" Target="../tags/tag54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tags" Target="../tags/tag558.xml"/><Relationship Id="rId3" Type="http://schemas.openxmlformats.org/officeDocument/2006/relationships/tags" Target="../tags/tag553.xml"/><Relationship Id="rId7" Type="http://schemas.openxmlformats.org/officeDocument/2006/relationships/tags" Target="../tags/tag557.xml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tags" Target="../tags/tag556.xml"/><Relationship Id="rId5" Type="http://schemas.openxmlformats.org/officeDocument/2006/relationships/tags" Target="../tags/tag555.xml"/><Relationship Id="rId4" Type="http://schemas.openxmlformats.org/officeDocument/2006/relationships/tags" Target="../tags/tag554.xml"/><Relationship Id="rId9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tags" Target="../tags/tag566.xml"/><Relationship Id="rId3" Type="http://schemas.openxmlformats.org/officeDocument/2006/relationships/tags" Target="../tags/tag561.xml"/><Relationship Id="rId7" Type="http://schemas.openxmlformats.org/officeDocument/2006/relationships/tags" Target="../tags/tag565.xml"/><Relationship Id="rId2" Type="http://schemas.openxmlformats.org/officeDocument/2006/relationships/tags" Target="../tags/tag560.xml"/><Relationship Id="rId1" Type="http://schemas.openxmlformats.org/officeDocument/2006/relationships/tags" Target="../tags/tag559.xml"/><Relationship Id="rId6" Type="http://schemas.openxmlformats.org/officeDocument/2006/relationships/tags" Target="../tags/tag564.xml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9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tags" Target="../tags/tag574.xml"/><Relationship Id="rId3" Type="http://schemas.openxmlformats.org/officeDocument/2006/relationships/tags" Target="../tags/tag569.xml"/><Relationship Id="rId7" Type="http://schemas.openxmlformats.org/officeDocument/2006/relationships/tags" Target="../tags/tag573.xml"/><Relationship Id="rId2" Type="http://schemas.openxmlformats.org/officeDocument/2006/relationships/tags" Target="../tags/tag568.xml"/><Relationship Id="rId1" Type="http://schemas.openxmlformats.org/officeDocument/2006/relationships/tags" Target="../tags/tag567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Relationship Id="rId9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tags" Target="../tags/tag582.xml"/><Relationship Id="rId3" Type="http://schemas.openxmlformats.org/officeDocument/2006/relationships/tags" Target="../tags/tag577.xml"/><Relationship Id="rId7" Type="http://schemas.openxmlformats.org/officeDocument/2006/relationships/tags" Target="../tags/tag581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tags" Target="../tags/tag578.xml"/><Relationship Id="rId9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tags" Target="../tags/tag590.xml"/><Relationship Id="rId3" Type="http://schemas.openxmlformats.org/officeDocument/2006/relationships/tags" Target="../tags/tag585.xml"/><Relationship Id="rId7" Type="http://schemas.openxmlformats.org/officeDocument/2006/relationships/tags" Target="../tags/tag589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9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tags" Target="../tags/tag598.xml"/><Relationship Id="rId3" Type="http://schemas.openxmlformats.org/officeDocument/2006/relationships/tags" Target="../tags/tag593.xml"/><Relationship Id="rId7" Type="http://schemas.openxmlformats.org/officeDocument/2006/relationships/tags" Target="../tags/tag597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tags" Target="../tags/tag596.xml"/><Relationship Id="rId5" Type="http://schemas.openxmlformats.org/officeDocument/2006/relationships/tags" Target="../tags/tag595.xml"/><Relationship Id="rId4" Type="http://schemas.openxmlformats.org/officeDocument/2006/relationships/tags" Target="../tags/tag594.xml"/><Relationship Id="rId9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tags" Target="../tags/tag606.xml"/><Relationship Id="rId3" Type="http://schemas.openxmlformats.org/officeDocument/2006/relationships/tags" Target="../tags/tag601.xml"/><Relationship Id="rId7" Type="http://schemas.openxmlformats.org/officeDocument/2006/relationships/tags" Target="../tags/tag605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tags" Target="../tags/tag604.xml"/><Relationship Id="rId5" Type="http://schemas.openxmlformats.org/officeDocument/2006/relationships/tags" Target="../tags/tag603.xml"/><Relationship Id="rId4" Type="http://schemas.openxmlformats.org/officeDocument/2006/relationships/tags" Target="../tags/tag602.xml"/><Relationship Id="rId9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tags" Target="../tags/tag614.xml"/><Relationship Id="rId3" Type="http://schemas.openxmlformats.org/officeDocument/2006/relationships/tags" Target="../tags/tag609.xml"/><Relationship Id="rId7" Type="http://schemas.openxmlformats.org/officeDocument/2006/relationships/tags" Target="../tags/tag613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4" Type="http://schemas.openxmlformats.org/officeDocument/2006/relationships/tags" Target="../tags/tag610.xml"/><Relationship Id="rId9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tags" Target="../tags/tag622.xml"/><Relationship Id="rId3" Type="http://schemas.openxmlformats.org/officeDocument/2006/relationships/tags" Target="../tags/tag617.xml"/><Relationship Id="rId7" Type="http://schemas.openxmlformats.org/officeDocument/2006/relationships/tags" Target="../tags/tag621.xml"/><Relationship Id="rId2" Type="http://schemas.openxmlformats.org/officeDocument/2006/relationships/tags" Target="../tags/tag616.xml"/><Relationship Id="rId1" Type="http://schemas.openxmlformats.org/officeDocument/2006/relationships/tags" Target="../tags/tag615.xml"/><Relationship Id="rId6" Type="http://schemas.openxmlformats.org/officeDocument/2006/relationships/tags" Target="../tags/tag620.xml"/><Relationship Id="rId5" Type="http://schemas.openxmlformats.org/officeDocument/2006/relationships/tags" Target="../tags/tag619.xml"/><Relationship Id="rId4" Type="http://schemas.openxmlformats.org/officeDocument/2006/relationships/tags" Target="../tags/tag618.xml"/><Relationship Id="rId9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630.xml"/><Relationship Id="rId3" Type="http://schemas.openxmlformats.org/officeDocument/2006/relationships/tags" Target="../tags/tag625.xml"/><Relationship Id="rId7" Type="http://schemas.openxmlformats.org/officeDocument/2006/relationships/tags" Target="../tags/tag629.xml"/><Relationship Id="rId2" Type="http://schemas.openxmlformats.org/officeDocument/2006/relationships/tags" Target="../tags/tag624.xml"/><Relationship Id="rId1" Type="http://schemas.openxmlformats.org/officeDocument/2006/relationships/tags" Target="../tags/tag623.xml"/><Relationship Id="rId6" Type="http://schemas.openxmlformats.org/officeDocument/2006/relationships/tags" Target="../tags/tag628.xml"/><Relationship Id="rId5" Type="http://schemas.openxmlformats.org/officeDocument/2006/relationships/tags" Target="../tags/tag627.xml"/><Relationship Id="rId4" Type="http://schemas.openxmlformats.org/officeDocument/2006/relationships/tags" Target="../tags/tag626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5" Type="http://schemas.openxmlformats.org/officeDocument/2006/relationships/tags" Target="../tags/tag635.xml"/><Relationship Id="rId4" Type="http://schemas.openxmlformats.org/officeDocument/2006/relationships/tags" Target="../tags/tag634.xml"/><Relationship Id="rId9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tags" Target="../tags/tag646.xml"/><Relationship Id="rId3" Type="http://schemas.openxmlformats.org/officeDocument/2006/relationships/tags" Target="../tags/tag641.xml"/><Relationship Id="rId7" Type="http://schemas.openxmlformats.org/officeDocument/2006/relationships/tags" Target="../tags/tag645.xml"/><Relationship Id="rId2" Type="http://schemas.openxmlformats.org/officeDocument/2006/relationships/tags" Target="../tags/tag640.xml"/><Relationship Id="rId1" Type="http://schemas.openxmlformats.org/officeDocument/2006/relationships/tags" Target="../tags/tag639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Relationship Id="rId9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tags" Target="../tags/tag654.xml"/><Relationship Id="rId3" Type="http://schemas.openxmlformats.org/officeDocument/2006/relationships/tags" Target="../tags/tag649.xml"/><Relationship Id="rId7" Type="http://schemas.openxmlformats.org/officeDocument/2006/relationships/tags" Target="../tags/tag653.xml"/><Relationship Id="rId2" Type="http://schemas.openxmlformats.org/officeDocument/2006/relationships/tags" Target="../tags/tag648.xml"/><Relationship Id="rId1" Type="http://schemas.openxmlformats.org/officeDocument/2006/relationships/tags" Target="../tags/tag647.xml"/><Relationship Id="rId6" Type="http://schemas.openxmlformats.org/officeDocument/2006/relationships/tags" Target="../tags/tag652.xml"/><Relationship Id="rId5" Type="http://schemas.openxmlformats.org/officeDocument/2006/relationships/tags" Target="../tags/tag651.xml"/><Relationship Id="rId4" Type="http://schemas.openxmlformats.org/officeDocument/2006/relationships/tags" Target="../tags/tag650.xml"/><Relationship Id="rId9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tags" Target="../tags/tag662.xml"/><Relationship Id="rId3" Type="http://schemas.openxmlformats.org/officeDocument/2006/relationships/tags" Target="../tags/tag657.xml"/><Relationship Id="rId7" Type="http://schemas.openxmlformats.org/officeDocument/2006/relationships/tags" Target="../tags/tag661.xml"/><Relationship Id="rId2" Type="http://schemas.openxmlformats.org/officeDocument/2006/relationships/tags" Target="../tags/tag656.xml"/><Relationship Id="rId1" Type="http://schemas.openxmlformats.org/officeDocument/2006/relationships/tags" Target="../tags/tag655.xml"/><Relationship Id="rId6" Type="http://schemas.openxmlformats.org/officeDocument/2006/relationships/tags" Target="../tags/tag660.xml"/><Relationship Id="rId5" Type="http://schemas.openxmlformats.org/officeDocument/2006/relationships/tags" Target="../tags/tag659.xml"/><Relationship Id="rId10" Type="http://schemas.openxmlformats.org/officeDocument/2006/relationships/hyperlink" Target="http://www.1ppt.com/hangye/" TargetMode="External"/><Relationship Id="rId4" Type="http://schemas.openxmlformats.org/officeDocument/2006/relationships/tags" Target="../tags/tag658.xml"/><Relationship Id="rId9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tags" Target="../tags/tag6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669.xml"/><Relationship Id="rId2" Type="http://schemas.openxmlformats.org/officeDocument/2006/relationships/tags" Target="../tags/tag668.xml"/><Relationship Id="rId1" Type="http://schemas.openxmlformats.org/officeDocument/2006/relationships/tags" Target="../tags/tag667.xml"/><Relationship Id="rId4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67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71.xml"/><Relationship Id="rId1" Type="http://schemas.openxmlformats.org/officeDocument/2006/relationships/tags" Target="../tags/tag670.xml"/><Relationship Id="rId6" Type="http://schemas.openxmlformats.org/officeDocument/2006/relationships/tags" Target="../tags/tag675.xml"/><Relationship Id="rId5" Type="http://schemas.openxmlformats.org/officeDocument/2006/relationships/tags" Target="../tags/tag674.xml"/><Relationship Id="rId4" Type="http://schemas.openxmlformats.org/officeDocument/2006/relationships/tags" Target="../tags/tag67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678.xml"/><Relationship Id="rId2" Type="http://schemas.openxmlformats.org/officeDocument/2006/relationships/tags" Target="../tags/tag677.xml"/><Relationship Id="rId1" Type="http://schemas.openxmlformats.org/officeDocument/2006/relationships/tags" Target="../tags/tag67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0.xml"/><Relationship Id="rId4" Type="http://schemas.openxmlformats.org/officeDocument/2006/relationships/tags" Target="../tags/tag679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tags" Target="../tags/tag68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687.xml"/><Relationship Id="rId2" Type="http://schemas.openxmlformats.org/officeDocument/2006/relationships/tags" Target="../tags/tag686.xml"/><Relationship Id="rId1" Type="http://schemas.openxmlformats.org/officeDocument/2006/relationships/tags" Target="../tags/tag68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9.xml"/><Relationship Id="rId4" Type="http://schemas.openxmlformats.org/officeDocument/2006/relationships/tags" Target="../tags/tag68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9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306314"/>
      </p:ext>
    </p:extLst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86387"/>
      </p:ext>
    </p:extLst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85119"/>
      </p:ext>
    </p:extLst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97085"/>
      </p:ext>
    </p:extLst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7719"/>
      </p:ext>
    </p:extLst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30223"/>
      </p:ext>
    </p:extLst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80445"/>
      </p:ext>
    </p:extLst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74270"/>
      </p:ext>
    </p:extLst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78761"/>
      </p:ext>
    </p:extLst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70826"/>
      </p:ext>
    </p:extLst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Administrator\Desktop\79BCD52.jpg79BCD5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80783"/>
      </p:ext>
    </p:extLst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27343"/>
      </p:ext>
    </p:extLst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34534"/>
      </p:ext>
    </p:extLst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46103"/>
      </p:ext>
    </p:extLst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18214"/>
      </p:ext>
    </p:extLst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82463"/>
      </p:ext>
    </p:extLst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82618"/>
      </p:ext>
    </p:extLst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87547"/>
      </p:ext>
    </p:extLst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775501"/>
      </p:ext>
    </p:extLst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5948"/>
      </p:ext>
    </p:extLst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76532"/>
      </p:ext>
    </p:extLst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3059"/>
      </p:ext>
    </p:extLst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57791"/>
      </p:ext>
    </p:extLst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8633"/>
      </p:ext>
    </p:extLst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97201"/>
      </p:ext>
    </p:extLst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81068"/>
      </p:ext>
    </p:extLst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7468"/>
      </p:ext>
    </p:extLst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33225"/>
      </p:ext>
    </p:extLst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98003"/>
      </p:ext>
    </p:extLst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35303"/>
      </p:ext>
    </p:extLst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510730"/>
      </p:ext>
    </p:extLst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5843"/>
      </p:ext>
    </p:extLst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74110"/>
      </p:ext>
    </p:extLst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3203"/>
      </p:ext>
    </p:extLst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93455"/>
      </p:ext>
    </p:extLst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49980"/>
      </p:ext>
    </p:extLst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48531"/>
      </p:ext>
    </p:extLst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35777"/>
      </p:ext>
    </p:extLst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55911"/>
      </p:ext>
    </p:extLst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51165"/>
      </p:ext>
    </p:extLst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24070"/>
      </p:ext>
    </p:extLst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99417"/>
      </p:ext>
    </p:extLst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22429"/>
      </p:ext>
    </p:extLst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68354"/>
      </p:ext>
    </p:extLst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62657"/>
      </p:ext>
    </p:extLst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49707"/>
      </p:ext>
    </p:extLst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82369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11152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58495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43969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58500"/>
      </p:ext>
    </p:extLst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09030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8693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94839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91544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90350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88395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91783"/>
      </p:ext>
    </p:extLst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42565"/>
      </p:ext>
    </p:extLst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20061"/>
      </p:ext>
    </p:extLst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11957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012607"/>
      </p:ext>
    </p:extLst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69734"/>
      </p:ext>
    </p:extLst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32447"/>
      </p:ext>
    </p:extLst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5981"/>
      </p:ext>
    </p:extLst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37444"/>
      </p:ext>
    </p:extLst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09077"/>
      </p:ext>
    </p:extLst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66464"/>
      </p:ext>
    </p:extLst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84468"/>
      </p:ext>
    </p:extLst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89091"/>
      </p:ext>
    </p:extLst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66204"/>
      </p:ext>
    </p:extLst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08199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12495"/>
      </p:ext>
    </p:extLst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95533"/>
      </p:ext>
    </p:extLst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06125"/>
      </p:ext>
    </p:extLst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10"/>
      </p:ext>
    </p:extLst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70605198"/>
      </p:ext>
    </p:extLst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79467"/>
      </p:ext>
    </p:extLst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60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83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95" Type="http://schemas.openxmlformats.org/officeDocument/2006/relationships/tags" Target="../tags/tag6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tags" Target="../tags/tag2.xml"/><Relationship Id="rId96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9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9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706" r:id="rId52"/>
    <p:sldLayoutId id="2147483707" r:id="rId53"/>
    <p:sldLayoutId id="2147483708" r:id="rId54"/>
    <p:sldLayoutId id="2147483709" r:id="rId55"/>
    <p:sldLayoutId id="2147483710" r:id="rId56"/>
    <p:sldLayoutId id="2147483711" r:id="rId57"/>
    <p:sldLayoutId id="2147483712" r:id="rId58"/>
    <p:sldLayoutId id="2147483713" r:id="rId59"/>
    <p:sldLayoutId id="2147483714" r:id="rId60"/>
    <p:sldLayoutId id="2147483715" r:id="rId61"/>
    <p:sldLayoutId id="2147483716" r:id="rId62"/>
    <p:sldLayoutId id="2147483717" r:id="rId63"/>
    <p:sldLayoutId id="2147483718" r:id="rId64"/>
    <p:sldLayoutId id="2147483719" r:id="rId65"/>
    <p:sldLayoutId id="2147483720" r:id="rId66"/>
    <p:sldLayoutId id="2147483721" r:id="rId67"/>
    <p:sldLayoutId id="2147483722" r:id="rId68"/>
    <p:sldLayoutId id="2147483723" r:id="rId69"/>
    <p:sldLayoutId id="2147483724" r:id="rId70"/>
    <p:sldLayoutId id="2147483725" r:id="rId71"/>
    <p:sldLayoutId id="2147483726" r:id="rId72"/>
    <p:sldLayoutId id="2147483727" r:id="rId73"/>
    <p:sldLayoutId id="2147483728" r:id="rId74"/>
    <p:sldLayoutId id="2147483729" r:id="rId75"/>
    <p:sldLayoutId id="2147483730" r:id="rId76"/>
    <p:sldLayoutId id="2147483731" r:id="rId77"/>
    <p:sldLayoutId id="2147483732" r:id="rId78"/>
    <p:sldLayoutId id="2147483733" r:id="rId79"/>
    <p:sldLayoutId id="2147483734" r:id="rId80"/>
    <p:sldLayoutId id="2147483735" r:id="rId81"/>
    <p:sldLayoutId id="2147483736" r:id="rId82"/>
    <p:sldLayoutId id="2147483737" r:id="rId83"/>
    <p:sldLayoutId id="2147483654" r:id="rId84"/>
    <p:sldLayoutId id="2147483655" r:id="rId85"/>
    <p:sldLayoutId id="2147483656" r:id="rId86"/>
    <p:sldLayoutId id="2147483657" r:id="rId87"/>
    <p:sldLayoutId id="2147483658" r:id="rId88"/>
    <p:sldLayoutId id="2147483659" r:id="rId89"/>
  </p:sldLayoutIdLst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CN Normal" panose="020B0400000000000000" charset="-122"/>
          <a:ea typeface="思源黑体 CN Normal" panose="020B0400000000000000" charset="-122"/>
          <a:cs typeface="思源黑体 CN Normal" panose="020B04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9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92.xml"/><Relationship Id="rId7" Type="http://schemas.openxmlformats.org/officeDocument/2006/relationships/tags" Target="../tags/tag696.xml"/><Relationship Id="rId2" Type="http://schemas.openxmlformats.org/officeDocument/2006/relationships/tags" Target="../tags/tag691.xml"/><Relationship Id="rId1" Type="http://schemas.openxmlformats.org/officeDocument/2006/relationships/tags" Target="../tags/tag690.xml"/><Relationship Id="rId6" Type="http://schemas.openxmlformats.org/officeDocument/2006/relationships/tags" Target="../tags/tag695.xml"/><Relationship Id="rId5" Type="http://schemas.openxmlformats.org/officeDocument/2006/relationships/tags" Target="../tags/tag694.xml"/><Relationship Id="rId4" Type="http://schemas.openxmlformats.org/officeDocument/2006/relationships/tags" Target="../tags/tag693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62.xml"/><Relationship Id="rId2" Type="http://schemas.openxmlformats.org/officeDocument/2006/relationships/tags" Target="../tags/tag761.xml"/><Relationship Id="rId1" Type="http://schemas.openxmlformats.org/officeDocument/2006/relationships/tags" Target="../tags/tag76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tags" Target="../tags/tag769.xml"/><Relationship Id="rId5" Type="http://schemas.openxmlformats.org/officeDocument/2006/relationships/tags" Target="../tags/tag768.xml"/><Relationship Id="rId4" Type="http://schemas.openxmlformats.org/officeDocument/2006/relationships/tags" Target="../tags/tag767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04.xml"/><Relationship Id="rId13" Type="http://schemas.openxmlformats.org/officeDocument/2006/relationships/tags" Target="../tags/tag709.xml"/><Relationship Id="rId18" Type="http://schemas.openxmlformats.org/officeDocument/2006/relationships/tags" Target="../tags/tag714.xml"/><Relationship Id="rId26" Type="http://schemas.openxmlformats.org/officeDocument/2006/relationships/image" Target="../media/image1.jpeg"/><Relationship Id="rId3" Type="http://schemas.openxmlformats.org/officeDocument/2006/relationships/tags" Target="../tags/tag699.xml"/><Relationship Id="rId21" Type="http://schemas.openxmlformats.org/officeDocument/2006/relationships/tags" Target="../tags/tag717.xml"/><Relationship Id="rId7" Type="http://schemas.openxmlformats.org/officeDocument/2006/relationships/tags" Target="../tags/tag703.xml"/><Relationship Id="rId12" Type="http://schemas.openxmlformats.org/officeDocument/2006/relationships/tags" Target="../tags/tag708.xml"/><Relationship Id="rId17" Type="http://schemas.openxmlformats.org/officeDocument/2006/relationships/tags" Target="../tags/tag713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698.xml"/><Relationship Id="rId16" Type="http://schemas.openxmlformats.org/officeDocument/2006/relationships/tags" Target="../tags/tag712.xml"/><Relationship Id="rId20" Type="http://schemas.openxmlformats.org/officeDocument/2006/relationships/tags" Target="../tags/tag716.xml"/><Relationship Id="rId1" Type="http://schemas.openxmlformats.org/officeDocument/2006/relationships/tags" Target="../tags/tag697.xml"/><Relationship Id="rId6" Type="http://schemas.openxmlformats.org/officeDocument/2006/relationships/tags" Target="../tags/tag702.xml"/><Relationship Id="rId11" Type="http://schemas.openxmlformats.org/officeDocument/2006/relationships/tags" Target="../tags/tag707.xml"/><Relationship Id="rId24" Type="http://schemas.openxmlformats.org/officeDocument/2006/relationships/tags" Target="../tags/tag720.xml"/><Relationship Id="rId5" Type="http://schemas.openxmlformats.org/officeDocument/2006/relationships/tags" Target="../tags/tag701.xml"/><Relationship Id="rId15" Type="http://schemas.openxmlformats.org/officeDocument/2006/relationships/tags" Target="../tags/tag711.xml"/><Relationship Id="rId23" Type="http://schemas.openxmlformats.org/officeDocument/2006/relationships/tags" Target="../tags/tag719.xml"/><Relationship Id="rId10" Type="http://schemas.openxmlformats.org/officeDocument/2006/relationships/tags" Target="../tags/tag706.xml"/><Relationship Id="rId19" Type="http://schemas.openxmlformats.org/officeDocument/2006/relationships/tags" Target="../tags/tag715.xml"/><Relationship Id="rId4" Type="http://schemas.openxmlformats.org/officeDocument/2006/relationships/tags" Target="../tags/tag700.xml"/><Relationship Id="rId9" Type="http://schemas.openxmlformats.org/officeDocument/2006/relationships/tags" Target="../tags/tag705.xml"/><Relationship Id="rId14" Type="http://schemas.openxmlformats.org/officeDocument/2006/relationships/tags" Target="../tags/tag710.xml"/><Relationship Id="rId22" Type="http://schemas.openxmlformats.org/officeDocument/2006/relationships/tags" Target="../tags/tag718.xml"/><Relationship Id="rId27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23.xml"/><Relationship Id="rId7" Type="http://schemas.openxmlformats.org/officeDocument/2006/relationships/image" Target="../media/image1.jpeg"/><Relationship Id="rId2" Type="http://schemas.openxmlformats.org/officeDocument/2006/relationships/tags" Target="../tags/tag722.xml"/><Relationship Id="rId1" Type="http://schemas.openxmlformats.org/officeDocument/2006/relationships/tags" Target="../tags/tag7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5.xml"/><Relationship Id="rId4" Type="http://schemas.openxmlformats.org/officeDocument/2006/relationships/tags" Target="../tags/tag7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3" Type="http://schemas.openxmlformats.org/officeDocument/2006/relationships/tags" Target="../tags/tag728.xml"/><Relationship Id="rId7" Type="http://schemas.openxmlformats.org/officeDocument/2006/relationships/tags" Target="../tags/tag732.xml"/><Relationship Id="rId2" Type="http://schemas.openxmlformats.org/officeDocument/2006/relationships/tags" Target="../tags/tag727.xml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image" Target="../media/image4.png"/><Relationship Id="rId5" Type="http://schemas.openxmlformats.org/officeDocument/2006/relationships/tags" Target="../tags/tag73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29.xml"/><Relationship Id="rId9" Type="http://schemas.openxmlformats.org/officeDocument/2006/relationships/tags" Target="../tags/tag7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37.xml"/><Relationship Id="rId7" Type="http://schemas.openxmlformats.org/officeDocument/2006/relationships/image" Target="../media/image1.jpeg"/><Relationship Id="rId2" Type="http://schemas.openxmlformats.org/officeDocument/2006/relationships/tags" Target="../tags/tag736.xml"/><Relationship Id="rId1" Type="http://schemas.openxmlformats.org/officeDocument/2006/relationships/tags" Target="../tags/tag73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9.xml"/><Relationship Id="rId4" Type="http://schemas.openxmlformats.org/officeDocument/2006/relationships/tags" Target="../tags/tag7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42.xml"/><Relationship Id="rId2" Type="http://schemas.openxmlformats.org/officeDocument/2006/relationships/tags" Target="../tags/tag741.xml"/><Relationship Id="rId1" Type="http://schemas.openxmlformats.org/officeDocument/2006/relationships/tags" Target="../tags/tag74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45.xml"/><Relationship Id="rId7" Type="http://schemas.openxmlformats.org/officeDocument/2006/relationships/image" Target="../media/image1.jpeg"/><Relationship Id="rId2" Type="http://schemas.openxmlformats.org/officeDocument/2006/relationships/tags" Target="../tags/tag744.xml"/><Relationship Id="rId1" Type="http://schemas.openxmlformats.org/officeDocument/2006/relationships/tags" Target="../tags/tag74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47.xml"/><Relationship Id="rId4" Type="http://schemas.openxmlformats.org/officeDocument/2006/relationships/tags" Target="../tags/tag7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50.xml"/><Relationship Id="rId7" Type="http://schemas.openxmlformats.org/officeDocument/2006/relationships/tags" Target="../tags/tag754.xml"/><Relationship Id="rId2" Type="http://schemas.openxmlformats.org/officeDocument/2006/relationships/tags" Target="../tags/tag749.xml"/><Relationship Id="rId1" Type="http://schemas.openxmlformats.org/officeDocument/2006/relationships/tags" Target="../tags/tag748.xml"/><Relationship Id="rId6" Type="http://schemas.openxmlformats.org/officeDocument/2006/relationships/tags" Target="../tags/tag753.xml"/><Relationship Id="rId5" Type="http://schemas.openxmlformats.org/officeDocument/2006/relationships/tags" Target="../tags/tag752.xml"/><Relationship Id="rId4" Type="http://schemas.openxmlformats.org/officeDocument/2006/relationships/tags" Target="../tags/tag751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757.xml"/><Relationship Id="rId7" Type="http://schemas.openxmlformats.org/officeDocument/2006/relationships/image" Target="../media/image1.jpeg"/><Relationship Id="rId2" Type="http://schemas.openxmlformats.org/officeDocument/2006/relationships/tags" Target="../tags/tag756.xml"/><Relationship Id="rId1" Type="http://schemas.openxmlformats.org/officeDocument/2006/relationships/tags" Target="../tags/tag75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9.xml"/><Relationship Id="rId4" Type="http://schemas.openxmlformats.org/officeDocument/2006/relationships/tags" Target="../tags/tag7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\Desktop\1.jpg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763270" y="4491355"/>
            <a:ext cx="5466080" cy="403224"/>
          </a:xfrm>
          <a:prstGeom prst="roundRect">
            <a:avLst>
              <a:gd name="adj" fmla="val 50000"/>
            </a:avLst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605788" y="1640840"/>
            <a:ext cx="9403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800" kern="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Dormitory </a:t>
            </a:r>
            <a:r>
              <a:rPr lang="en-US" altLang="zh-CN" sz="3800" kern="100" dirty="0">
                <a:solidFill>
                  <a:schemeClr val="bg1">
                    <a:lumMod val="50000"/>
                  </a:schemeClr>
                </a:solidFill>
                <a:uFillTx/>
                <a:cs typeface="+mn-ea"/>
                <a:sym typeface="+mn-lt"/>
              </a:rPr>
              <a:t>Idle Resource </a:t>
            </a:r>
            <a:r>
              <a:rPr lang="en-US" altLang="zh-CN" sz="3800" kern="1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</a:t>
            </a:r>
            <a:r>
              <a:rPr lang="en-US" altLang="zh-CN" sz="3800" kern="100" dirty="0">
                <a:solidFill>
                  <a:schemeClr val="bg1">
                    <a:lumMod val="50000"/>
                  </a:schemeClr>
                </a:solidFill>
                <a:uFillTx/>
                <a:cs typeface="+mn-ea"/>
                <a:sym typeface="+mn-lt"/>
              </a:rPr>
              <a:t>haring Platform</a:t>
            </a:r>
          </a:p>
        </p:txBody>
      </p:sp>
      <p:sp>
        <p:nvSpPr>
          <p:cNvPr id="38" name="文本框 37"/>
          <p:cNvSpPr txBox="1"/>
          <p:nvPr>
            <p:custDataLst>
              <p:tags r:id="rId4"/>
            </p:custDataLst>
          </p:nvPr>
        </p:nvSpPr>
        <p:spPr>
          <a:xfrm>
            <a:off x="694690" y="3664585"/>
            <a:ext cx="6316980" cy="27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让资源共享更方便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605790" y="2289175"/>
            <a:ext cx="116744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9F8C61"/>
                </a:solidFill>
                <a:cs typeface="+mn-ea"/>
                <a:sym typeface="+mn-lt"/>
              </a:rPr>
              <a:t>寝室闲置资源共享平台</a:t>
            </a:r>
            <a:endParaRPr lang="zh-CN" altLang="zh-CN" sz="6000" b="1" dirty="0">
              <a:solidFill>
                <a:srgbClr val="9F8C6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80733" y="3541395"/>
            <a:ext cx="482600" cy="2520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909997" y="4474567"/>
            <a:ext cx="540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G15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小组成员：李迪开（组长）、陈家伟、奚嘉良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638935" y="698500"/>
            <a:ext cx="9203055" cy="0"/>
          </a:xfrm>
          <a:prstGeom prst="line">
            <a:avLst/>
          </a:prstGeom>
          <a:ln>
            <a:solidFill>
              <a:srgbClr val="9F8C61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小组分工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093210" y="892810"/>
            <a:ext cx="400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GROUP DIVISION</a:t>
            </a:r>
            <a:endParaRPr sz="1200" dirty="0">
              <a:solidFill>
                <a:schemeClr val="bg1">
                  <a:lumMod val="6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67" name="任意多边形 66"/>
          <p:cNvSpPr/>
          <p:nvPr>
            <p:custDataLst>
              <p:tags r:id="rId4"/>
            </p:custDataLst>
          </p:nvPr>
        </p:nvSpPr>
        <p:spPr>
          <a:xfrm rot="10800000">
            <a:off x="4894580" y="2557145"/>
            <a:ext cx="419735" cy="3981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14" h="8636">
                <a:moveTo>
                  <a:pt x="1830" y="4403"/>
                </a:moveTo>
                <a:lnTo>
                  <a:pt x="2601" y="4403"/>
                </a:lnTo>
                <a:lnTo>
                  <a:pt x="2601" y="5339"/>
                </a:lnTo>
                <a:lnTo>
                  <a:pt x="4559" y="3381"/>
                </a:lnTo>
                <a:lnTo>
                  <a:pt x="4557" y="3379"/>
                </a:lnTo>
                <a:lnTo>
                  <a:pt x="5102" y="2834"/>
                </a:lnTo>
                <a:lnTo>
                  <a:pt x="6352" y="4084"/>
                </a:lnTo>
                <a:lnTo>
                  <a:pt x="8373" y="2063"/>
                </a:lnTo>
                <a:lnTo>
                  <a:pt x="8373" y="730"/>
                </a:lnTo>
                <a:lnTo>
                  <a:pt x="741" y="730"/>
                </a:lnTo>
                <a:lnTo>
                  <a:pt x="741" y="7906"/>
                </a:lnTo>
                <a:lnTo>
                  <a:pt x="8373" y="7906"/>
                </a:lnTo>
                <a:lnTo>
                  <a:pt x="8373" y="3153"/>
                </a:lnTo>
                <a:lnTo>
                  <a:pt x="6353" y="5174"/>
                </a:lnTo>
                <a:lnTo>
                  <a:pt x="6351" y="5172"/>
                </a:lnTo>
                <a:lnTo>
                  <a:pt x="6351" y="5173"/>
                </a:lnTo>
                <a:lnTo>
                  <a:pt x="5104" y="3926"/>
                </a:lnTo>
                <a:lnTo>
                  <a:pt x="2933" y="6097"/>
                </a:lnTo>
                <a:lnTo>
                  <a:pt x="4295" y="6097"/>
                </a:lnTo>
                <a:lnTo>
                  <a:pt x="4295" y="6868"/>
                </a:lnTo>
                <a:lnTo>
                  <a:pt x="1830" y="6868"/>
                </a:lnTo>
                <a:lnTo>
                  <a:pt x="1830" y="4403"/>
                </a:lnTo>
                <a:close/>
                <a:moveTo>
                  <a:pt x="9114" y="8005"/>
                </a:moveTo>
                <a:lnTo>
                  <a:pt x="9114" y="8022"/>
                </a:lnTo>
                <a:cubicBezTo>
                  <a:pt x="9124" y="8368"/>
                  <a:pt x="8775" y="8644"/>
                  <a:pt x="8498" y="8636"/>
                </a:cubicBezTo>
                <a:lnTo>
                  <a:pt x="8483" y="8636"/>
                </a:lnTo>
                <a:lnTo>
                  <a:pt x="631" y="8636"/>
                </a:lnTo>
                <a:lnTo>
                  <a:pt x="614" y="8636"/>
                </a:lnTo>
                <a:cubicBezTo>
                  <a:pt x="268" y="8646"/>
                  <a:pt x="-8" y="8297"/>
                  <a:pt x="0" y="8020"/>
                </a:cubicBezTo>
                <a:lnTo>
                  <a:pt x="0" y="8005"/>
                </a:lnTo>
                <a:lnTo>
                  <a:pt x="0" y="631"/>
                </a:lnTo>
                <a:lnTo>
                  <a:pt x="0" y="614"/>
                </a:lnTo>
                <a:cubicBezTo>
                  <a:pt x="-10" y="268"/>
                  <a:pt x="339" y="-8"/>
                  <a:pt x="616" y="0"/>
                </a:cubicBezTo>
                <a:lnTo>
                  <a:pt x="631" y="0"/>
                </a:lnTo>
                <a:lnTo>
                  <a:pt x="8483" y="0"/>
                </a:lnTo>
                <a:lnTo>
                  <a:pt x="8500" y="0"/>
                </a:lnTo>
                <a:cubicBezTo>
                  <a:pt x="8846" y="-10"/>
                  <a:pt x="9122" y="339"/>
                  <a:pt x="9114" y="616"/>
                </a:cubicBezTo>
                <a:lnTo>
                  <a:pt x="9114" y="631"/>
                </a:lnTo>
                <a:lnTo>
                  <a:pt x="9114" y="80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3A9AF5-ACD8-4F8B-8F5C-DE9274835410}"/>
              </a:ext>
            </a:extLst>
          </p:cNvPr>
          <p:cNvSpPr txBox="1"/>
          <p:nvPr/>
        </p:nvSpPr>
        <p:spPr>
          <a:xfrm>
            <a:off x="3831951" y="2163925"/>
            <a:ext cx="581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李迪开</a:t>
            </a:r>
            <a:r>
              <a:rPr lang="zh-CN" altLang="en-US" sz="2400" dirty="0"/>
              <a:t>：完善项目细节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陈家伟</a:t>
            </a:r>
            <a:r>
              <a:rPr lang="zh-CN" altLang="en-US" sz="2400" dirty="0"/>
              <a:t>：确定项目可行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奚嘉良</a:t>
            </a:r>
            <a:r>
              <a:rPr lang="zh-CN" altLang="en-US" sz="2400" dirty="0"/>
              <a:t>：发现并提出问题，确立项目雏形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DE6AE6-3794-4BA3-9ABD-F2EFEC1AE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61" y="2312123"/>
            <a:ext cx="1642595" cy="16425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58A048-9332-4192-B55B-AA428A4176B5}"/>
              </a:ext>
            </a:extLst>
          </p:cNvPr>
          <p:cNvSpPr txBox="1"/>
          <p:nvPr/>
        </p:nvSpPr>
        <p:spPr>
          <a:xfrm>
            <a:off x="3933825" y="4705350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评价：</a:t>
            </a:r>
            <a:r>
              <a:rPr lang="zh-CN" altLang="en-US" sz="2400" dirty="0"/>
              <a:t>李迪开，</a:t>
            </a:r>
            <a:r>
              <a:rPr lang="en-US" altLang="zh-CN" sz="2400" dirty="0"/>
              <a:t>90</a:t>
            </a:r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奚嘉良，</a:t>
            </a:r>
            <a:r>
              <a:rPr lang="en-US" altLang="zh-CN" sz="2400" dirty="0"/>
              <a:t>85</a:t>
            </a:r>
          </a:p>
          <a:p>
            <a:r>
              <a:rPr lang="en-US" altLang="zh-CN" sz="2400" dirty="0"/>
              <a:t>           </a:t>
            </a:r>
            <a:r>
              <a:rPr lang="zh-CN" altLang="en-US" sz="2400" dirty="0"/>
              <a:t>陈家伟，</a:t>
            </a:r>
            <a:r>
              <a:rPr lang="en-US" altLang="zh-CN" sz="2400" dirty="0"/>
              <a:t>80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>
            <p:custDataLst>
              <p:tags r:id="rId4"/>
            </p:custDataLst>
          </p:nvPr>
        </p:nvSpPr>
        <p:spPr>
          <a:xfrm>
            <a:off x="717550" y="1882140"/>
            <a:ext cx="30760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800" kern="10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+mn-ea"/>
                <a:sym typeface="+mn-lt"/>
              </a:rPr>
              <a:t>THANK YOU</a:t>
            </a: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717550" y="2543175"/>
            <a:ext cx="12191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rgbClr val="9F8C61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感谢您的观看</a:t>
            </a: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12483" y="4407535"/>
            <a:ext cx="482600" cy="25200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38935" y="698500"/>
            <a:ext cx="9144000" cy="0"/>
          </a:xfrm>
          <a:prstGeom prst="line">
            <a:avLst/>
          </a:prstGeom>
          <a:ln>
            <a:solidFill>
              <a:srgbClr val="9F8C61">
                <a:alpha val="4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A0A8C2-D593-491F-889D-EB58D89AD01B}"/>
              </a:ext>
            </a:extLst>
          </p:cNvPr>
          <p:cNvSpPr txBox="1"/>
          <p:nvPr/>
        </p:nvSpPr>
        <p:spPr>
          <a:xfrm>
            <a:off x="2228849" y="4335236"/>
            <a:ext cx="954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周姣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基于微服务架构的高校二手物品交易系统设计与实现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[J].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电脑知识与技术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,2023,19(22):67-70.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[2]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于凯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李苏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杨婷婷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范宗余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张琦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电子商务环境下大学生二手物品交易平台发展研究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[J].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老字号品牌营销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,2023,(03):89-91.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2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副标题 3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1587" y="717550"/>
            <a:ext cx="12192000" cy="99885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CONTANTS</a:t>
            </a:r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5507990" y="1561465"/>
            <a:ext cx="1326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1500">
                <a:solidFill>
                  <a:schemeClr val="tx1">
                    <a:lumMod val="50000"/>
                    <a:lumOff val="50000"/>
                  </a:schemeClr>
                </a:solidFill>
                <a:uFillTx/>
                <a:cs typeface="+mn-ea"/>
                <a:sym typeface="+mn-lt"/>
              </a:rPr>
              <a:t>目录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397193" y="2400300"/>
            <a:ext cx="11421110" cy="3389630"/>
            <a:chOff x="702" y="3780"/>
            <a:chExt cx="17986" cy="5338"/>
          </a:xfrm>
        </p:grpSpPr>
        <p:grpSp>
          <p:nvGrpSpPr>
            <p:cNvPr id="43" name="组合 42"/>
            <p:cNvGrpSpPr/>
            <p:nvPr/>
          </p:nvGrpSpPr>
          <p:grpSpPr>
            <a:xfrm>
              <a:off x="702" y="3780"/>
              <a:ext cx="4688" cy="5285"/>
              <a:chOff x="702" y="3780"/>
              <a:chExt cx="4688" cy="528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19" y="3780"/>
                <a:ext cx="3981" cy="5285"/>
              </a:xfrm>
              <a:prstGeom prst="roundRect">
                <a:avLst>
                  <a:gd name="adj" fmla="val 4954"/>
                </a:avLst>
              </a:prstGeom>
              <a:solidFill>
                <a:srgbClr val="A3B6BA">
                  <a:alpha val="20000"/>
                </a:srgbClr>
              </a:solidFill>
              <a:ln>
                <a:solidFill>
                  <a:schemeClr val="bg1">
                    <a:alpha val="75000"/>
                  </a:schemeClr>
                </a:solidFill>
              </a:ln>
              <a:effectLst>
                <a:outerShdw blurRad="3048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625" y="4460"/>
                <a:ext cx="769" cy="769"/>
              </a:xfrm>
              <a:prstGeom prst="ellipse">
                <a:avLst/>
              </a:prstGeom>
              <a:solidFill>
                <a:srgbClr val="9F8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副标题 33"/>
              <p:cNvSpPr>
                <a:spLocks noGrp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195" y="4435"/>
                <a:ext cx="1660" cy="70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600" spc="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292" y="5561"/>
                <a:ext cx="3509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9F8C61"/>
                    </a:solidFill>
                    <a:effectLst/>
                    <a:cs typeface="+mn-ea"/>
                    <a:sym typeface="+mn-lt"/>
                  </a:rPr>
                  <a:t>项目背景</a:t>
                </a: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02" y="6825"/>
                <a:ext cx="4688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  <a:effectLst/>
                    <a:cs typeface="+mn-ea"/>
                    <a:sym typeface="+mn-lt"/>
                  </a:rPr>
                  <a:t>PROJECT I</a:t>
                </a:r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BACKGROUND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cxnSp>
            <p:nvCxnSpPr>
              <p:cNvPr id="42" name="直接连接符 41"/>
              <p:cNvCxnSpPr/>
              <p:nvPr/>
            </p:nvCxnSpPr>
            <p:spPr>
              <a:xfrm>
                <a:off x="2854" y="6567"/>
                <a:ext cx="311" cy="12"/>
              </a:xfrm>
              <a:prstGeom prst="line">
                <a:avLst/>
              </a:prstGeom>
              <a:ln>
                <a:solidFill>
                  <a:srgbClr val="9F8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5110" y="3780"/>
              <a:ext cx="4688" cy="5285"/>
              <a:chOff x="665" y="3780"/>
              <a:chExt cx="4688" cy="5285"/>
            </a:xfrm>
          </p:grpSpPr>
          <p:sp>
            <p:nvSpPr>
              <p:cNvPr id="47" name="圆角矩形 46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19" y="3780"/>
                <a:ext cx="3981" cy="5285"/>
              </a:xfrm>
              <a:prstGeom prst="roundRect">
                <a:avLst>
                  <a:gd name="adj" fmla="val 4954"/>
                </a:avLst>
              </a:prstGeom>
              <a:solidFill>
                <a:srgbClr val="A3B6BA">
                  <a:alpha val="20000"/>
                </a:srgbClr>
              </a:solidFill>
              <a:ln>
                <a:solidFill>
                  <a:schemeClr val="bg1">
                    <a:alpha val="75000"/>
                  </a:schemeClr>
                </a:solidFill>
              </a:ln>
              <a:effectLst>
                <a:outerShdw blurRad="3048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7"/>
                </p:custDataLst>
              </p:nvPr>
            </p:nvSpPr>
            <p:spPr>
              <a:xfrm>
                <a:off x="2625" y="4460"/>
                <a:ext cx="769" cy="769"/>
              </a:xfrm>
              <a:prstGeom prst="ellipse">
                <a:avLst/>
              </a:prstGeom>
              <a:solidFill>
                <a:srgbClr val="9F8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副标题 33"/>
              <p:cNvSpPr>
                <a:spLocks noGrp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183" y="4435"/>
                <a:ext cx="1660" cy="70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600" spc="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92" y="5561"/>
                <a:ext cx="3509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9F8C61"/>
                    </a:solidFill>
                    <a:effectLst/>
                    <a:cs typeface="+mn-ea"/>
                    <a:sym typeface="+mn-lt"/>
                  </a:rPr>
                  <a:t>项目概述</a:t>
                </a:r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65" y="6832"/>
                <a:ext cx="4688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PROJECT OVERVIEW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cxnSp>
            <p:nvCxnSpPr>
              <p:cNvPr id="53" name="直接连接符 52"/>
              <p:cNvCxnSpPr/>
              <p:nvPr>
                <p:custDataLst>
                  <p:tags r:id="rId21"/>
                </p:custDataLst>
              </p:nvPr>
            </p:nvCxnSpPr>
            <p:spPr>
              <a:xfrm>
                <a:off x="2854" y="6551"/>
                <a:ext cx="311" cy="12"/>
              </a:xfrm>
              <a:prstGeom prst="line">
                <a:avLst/>
              </a:prstGeom>
              <a:ln>
                <a:solidFill>
                  <a:srgbClr val="9F8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9820" y="3833"/>
              <a:ext cx="3981" cy="5285"/>
              <a:chOff x="930" y="3833"/>
              <a:chExt cx="3981" cy="5285"/>
            </a:xfrm>
          </p:grpSpPr>
          <p:sp>
            <p:nvSpPr>
              <p:cNvPr id="55" name="圆角矩形 54"/>
              <p:cNvSpPr/>
              <p:nvPr>
                <p:custDataLst>
                  <p:tags r:id="rId10"/>
                </p:custDataLst>
              </p:nvPr>
            </p:nvSpPr>
            <p:spPr>
              <a:xfrm>
                <a:off x="930" y="3833"/>
                <a:ext cx="3981" cy="5285"/>
              </a:xfrm>
              <a:prstGeom prst="roundRect">
                <a:avLst>
                  <a:gd name="adj" fmla="val 4954"/>
                </a:avLst>
              </a:prstGeom>
              <a:solidFill>
                <a:srgbClr val="A3B6BA">
                  <a:alpha val="20000"/>
                </a:srgbClr>
              </a:solidFill>
              <a:ln>
                <a:solidFill>
                  <a:schemeClr val="bg1">
                    <a:alpha val="75000"/>
                  </a:schemeClr>
                </a:solidFill>
              </a:ln>
              <a:effectLst>
                <a:outerShdw blurRad="3048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>
                <p:custDataLst>
                  <p:tags r:id="rId11"/>
                </p:custDataLst>
              </p:nvPr>
            </p:nvSpPr>
            <p:spPr>
              <a:xfrm>
                <a:off x="2625" y="4460"/>
                <a:ext cx="769" cy="769"/>
              </a:xfrm>
              <a:prstGeom prst="ellipse">
                <a:avLst/>
              </a:prstGeom>
              <a:solidFill>
                <a:srgbClr val="9F8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副标题 33"/>
              <p:cNvSpPr>
                <a:spLocks noGrp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2183" y="4435"/>
                <a:ext cx="1660" cy="70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600" spc="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58" name="文本框 5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292" y="5561"/>
                <a:ext cx="3509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9F8C61"/>
                    </a:solidFill>
                    <a:effectLst/>
                    <a:cs typeface="+mn-ea"/>
                    <a:sym typeface="+mn-lt"/>
                  </a:rPr>
                  <a:t>项目功能</a:t>
                </a:r>
              </a:p>
            </p:txBody>
          </p:sp>
          <p:sp>
            <p:nvSpPr>
              <p:cNvPr id="59" name="文本框 5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292" y="6832"/>
                <a:ext cx="3509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PROJECT FUNCTION</a:t>
                </a:r>
                <a:endParaRPr lang="en-US" altLang="zh-CN" sz="150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cxnSp>
            <p:nvCxnSpPr>
              <p:cNvPr id="61" name="直接连接符 60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2828" y="6567"/>
                <a:ext cx="311" cy="12"/>
              </a:xfrm>
              <a:prstGeom prst="line">
                <a:avLst/>
              </a:prstGeom>
              <a:ln>
                <a:solidFill>
                  <a:srgbClr val="9F8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14000" y="3780"/>
              <a:ext cx="4688" cy="5285"/>
              <a:chOff x="665" y="3780"/>
              <a:chExt cx="4688" cy="5285"/>
            </a:xfrm>
          </p:grpSpPr>
          <p:sp>
            <p:nvSpPr>
              <p:cNvPr id="63" name="圆角矩形 62"/>
              <p:cNvSpPr/>
              <p:nvPr>
                <p:custDataLst>
                  <p:tags r:id="rId4"/>
                </p:custDataLst>
              </p:nvPr>
            </p:nvSpPr>
            <p:spPr>
              <a:xfrm>
                <a:off x="1019" y="3780"/>
                <a:ext cx="3981" cy="5285"/>
              </a:xfrm>
              <a:prstGeom prst="roundRect">
                <a:avLst>
                  <a:gd name="adj" fmla="val 4954"/>
                </a:avLst>
              </a:prstGeom>
              <a:solidFill>
                <a:srgbClr val="A3B6BA">
                  <a:alpha val="20000"/>
                </a:srgbClr>
              </a:solidFill>
              <a:ln>
                <a:solidFill>
                  <a:schemeClr val="bg1">
                    <a:alpha val="75000"/>
                  </a:schemeClr>
                </a:solidFill>
              </a:ln>
              <a:effectLst>
                <a:outerShdw blurRad="3048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椭圆 63"/>
              <p:cNvSpPr/>
              <p:nvPr>
                <p:custDataLst>
                  <p:tags r:id="rId5"/>
                </p:custDataLst>
              </p:nvPr>
            </p:nvSpPr>
            <p:spPr>
              <a:xfrm>
                <a:off x="2625" y="4460"/>
                <a:ext cx="769" cy="769"/>
              </a:xfrm>
              <a:prstGeom prst="ellipse">
                <a:avLst/>
              </a:prstGeom>
              <a:solidFill>
                <a:srgbClr val="9F8C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副标题 33"/>
              <p:cNvSpPr>
                <a:spLocks noGrp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2171" y="4435"/>
                <a:ext cx="1660" cy="708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  <a:tab pos="1609725" algn="l"/>
                    <a:tab pos="1609725" algn="l"/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600" spc="0">
                    <a:solidFill>
                      <a:schemeClr val="bg1"/>
                    </a:solidFill>
                    <a:uFillTx/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66" name="文本框 6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292" y="5561"/>
                <a:ext cx="3509" cy="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rgbClr val="9F8C61"/>
                    </a:solidFill>
                    <a:effectLst/>
                    <a:cs typeface="+mn-ea"/>
                    <a:sym typeface="+mn-lt"/>
                  </a:rPr>
                  <a:t>小组分工</a:t>
                </a:r>
              </a:p>
            </p:txBody>
          </p:sp>
          <p:sp>
            <p:nvSpPr>
              <p:cNvPr id="67" name="文本框 66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65" y="6832"/>
                <a:ext cx="4688" cy="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  <a:effectLst/>
                    <a:cs typeface="+mn-ea"/>
                    <a:sym typeface="+mn-lt"/>
                  </a:rPr>
                  <a:t>G</a:t>
                </a:r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  <a:effectLst/>
                    <a:cs typeface="+mn-ea"/>
                    <a:sym typeface="+mn-lt"/>
                  </a:rPr>
                  <a:t>ROUP DIVISION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cxnSp>
            <p:nvCxnSpPr>
              <p:cNvPr id="69" name="直接连接符 68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2845" y="6567"/>
                <a:ext cx="311" cy="12"/>
              </a:xfrm>
              <a:prstGeom prst="line">
                <a:avLst/>
              </a:prstGeom>
              <a:ln>
                <a:solidFill>
                  <a:srgbClr val="9F8C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313814" y="3481070"/>
            <a:ext cx="461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PROJECT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cs typeface="+mn-ea"/>
                <a:sym typeface="+mn-lt"/>
              </a:rPr>
              <a:t>BACKGROUND</a:t>
            </a:r>
            <a:endParaRPr sz="2200" dirty="0">
              <a:solidFill>
                <a:schemeClr val="tx1">
                  <a:lumMod val="50000"/>
                  <a:lumOff val="50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093210" y="892810"/>
            <a:ext cx="400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PROJECT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BACKGROUND</a:t>
            </a:r>
            <a:endParaRPr sz="1200" dirty="0">
              <a:solidFill>
                <a:schemeClr val="bg1">
                  <a:lumMod val="65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06425" y="4937760"/>
            <a:ext cx="3487420" cy="955040"/>
            <a:chOff x="955" y="7776"/>
            <a:chExt cx="5492" cy="1504"/>
          </a:xfrm>
        </p:grpSpPr>
        <p:sp>
          <p:nvSpPr>
            <p:cNvPr id="1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956" y="7776"/>
              <a:ext cx="5491" cy="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spc="100" dirty="0">
                  <a:solidFill>
                    <a:schemeClr val="bg1"/>
                  </a:solidFill>
                  <a:uFillTx/>
                  <a:cs typeface="+mn-ea"/>
                  <a:sym typeface="+mn-lt"/>
                </a:rPr>
                <a:t>请添加小标题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55" y="8264"/>
              <a:ext cx="54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bg1"/>
                  </a:solidFill>
                  <a:cs typeface="+mn-ea"/>
                  <a:sym typeface="+mn-lt"/>
                </a:rPr>
                <a:t>¥880K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96740" y="4937760"/>
            <a:ext cx="3487420" cy="955040"/>
            <a:chOff x="955" y="7776"/>
            <a:chExt cx="5492" cy="1504"/>
          </a:xfrm>
        </p:grpSpPr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956" y="7776"/>
              <a:ext cx="5491" cy="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spc="100" dirty="0">
                  <a:solidFill>
                    <a:schemeClr val="bg1"/>
                  </a:solidFill>
                  <a:uFillTx/>
                  <a:cs typeface="+mn-ea"/>
                  <a:sym typeface="+mn-lt"/>
                </a:rPr>
                <a:t>请添加小标题</a:t>
              </a:r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955" y="8264"/>
              <a:ext cx="54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$280K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02600" y="4937760"/>
            <a:ext cx="3487420" cy="955040"/>
            <a:chOff x="955" y="7776"/>
            <a:chExt cx="5492" cy="1504"/>
          </a:xfrm>
        </p:grpSpPr>
        <p:sp>
          <p:nvSpPr>
            <p:cNvPr id="23" name="文本框 22"/>
            <p:cNvSpPr txBox="1"/>
            <p:nvPr>
              <p:custDataLst>
                <p:tags r:id="rId5"/>
              </p:custDataLst>
            </p:nvPr>
          </p:nvSpPr>
          <p:spPr>
            <a:xfrm>
              <a:off x="956" y="7776"/>
              <a:ext cx="5491" cy="4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1200" spc="100" dirty="0">
                  <a:solidFill>
                    <a:schemeClr val="bg1"/>
                  </a:solidFill>
                  <a:uFillTx/>
                  <a:cs typeface="+mn-ea"/>
                  <a:sym typeface="+mn-lt"/>
                </a:rPr>
                <a:t>请添加小标题</a:t>
              </a:r>
            </a:p>
          </p:txBody>
        </p:sp>
        <p:sp>
          <p:nvSpPr>
            <p:cNvPr id="24" name="文本框 23"/>
            <p:cNvSpPr txBox="1"/>
            <p:nvPr>
              <p:custDataLst>
                <p:tags r:id="rId6"/>
              </p:custDataLst>
            </p:nvPr>
          </p:nvSpPr>
          <p:spPr>
            <a:xfrm>
              <a:off x="955" y="8264"/>
              <a:ext cx="549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¥880K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FB4CEF1-BC17-4C62-9379-FD6E1DAAF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48007" y="1857409"/>
            <a:ext cx="5305551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项目背景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校园日常生活中，我们常常会遇到资源闲置浪费的情况，比如食品购买过多要过期、生活用品购买过多用不完、购买书籍看完后闲置等。同时，我们又常常有对这些闲置资源的需求，比如课程二手书籍、生活用品急缺等。因此我们希望制作一个基于寝室楼的闲置资源交易平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B7D710-3B65-40C3-BFA2-6F5524BF6F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34" y="1441202"/>
            <a:ext cx="3146379" cy="31463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/>
            <a:r>
              <a:rPr lang="zh-CN" altLang="en-US" sz="6000" b="1" dirty="0">
                <a:solidFill>
                  <a:srgbClr val="9F8C61"/>
                </a:solidFill>
                <a:cs typeface="+mn-ea"/>
                <a:sym typeface="+mn-lt"/>
              </a:rPr>
              <a:t>项目概述</a:t>
            </a:r>
            <a:endParaRPr lang="zh-CN" altLang="en-US" sz="6000" b="1" dirty="0">
              <a:solidFill>
                <a:srgbClr val="9F8C61"/>
              </a:solidFill>
              <a:effectLst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313814" y="3481070"/>
            <a:ext cx="81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PROJECT OVERVIEW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effectLst/>
                <a:uFillTx/>
                <a:latin typeface="+mn-lt"/>
                <a:ea typeface="+mn-ea"/>
                <a:cs typeface="+mn-ea"/>
                <a:sym typeface="+mn-lt"/>
              </a:rPr>
              <a:t>项目概述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093210" y="892810"/>
            <a:ext cx="400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PROJECT OVERVIEW</a:t>
            </a:r>
            <a:endParaRPr sz="1200" dirty="0">
              <a:solidFill>
                <a:schemeClr val="bg1">
                  <a:lumMod val="6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C8651-87AA-4F0B-B5E2-01A27FD79089}"/>
              </a:ext>
            </a:extLst>
          </p:cNvPr>
          <p:cNvSpPr txBox="1"/>
          <p:nvPr/>
        </p:nvSpPr>
        <p:spPr>
          <a:xfrm>
            <a:off x="4659603" y="2060386"/>
            <a:ext cx="53321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项目概述：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这是一个基于寝室楼的闲置资源共享平台。用户可以在平台上发布、搜索、交易物品，为用户提供了一个方便、安全且可持续的物品交换和资源共享平台。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D3CF32-90BA-42DB-94C2-064740A24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7" y="1317002"/>
            <a:ext cx="2805487" cy="28054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项目功能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313815" y="3481070"/>
            <a:ext cx="55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PROJECT FUNCTION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35" y="429260"/>
            <a:ext cx="12190730" cy="6026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3000" b="1" spc="0" dirty="0">
                <a:solidFill>
                  <a:srgbClr val="9F8C61"/>
                </a:solidFill>
                <a:uFillTx/>
                <a:latin typeface="+mn-lt"/>
                <a:ea typeface="+mn-ea"/>
                <a:cs typeface="+mn-ea"/>
                <a:sym typeface="+mn-lt"/>
              </a:rPr>
              <a:t>项目功能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093210" y="892810"/>
            <a:ext cx="4005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PROJECT FUNCTION</a:t>
            </a:r>
          </a:p>
        </p:txBody>
      </p:sp>
      <p:sp>
        <p:nvSpPr>
          <p:cNvPr id="38" name="副标题 33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68808" y="3982720"/>
            <a:ext cx="1054100" cy="4495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1800" spc="0">
                <a:solidFill>
                  <a:schemeClr val="bg1"/>
                </a:solidFill>
                <a:uFillTx/>
                <a:cs typeface="+mn-ea"/>
                <a:sym typeface="+mn-lt"/>
              </a:rPr>
              <a:t>60%</a:t>
            </a:r>
          </a:p>
        </p:txBody>
      </p:sp>
      <p:sp>
        <p:nvSpPr>
          <p:cNvPr id="7" name="副标题 3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304983" y="3785870"/>
            <a:ext cx="1054100" cy="4495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1800" spc="0">
                <a:solidFill>
                  <a:schemeClr val="bg1"/>
                </a:solidFill>
                <a:uFillTx/>
                <a:cs typeface="+mn-ea"/>
                <a:sym typeface="+mn-lt"/>
              </a:rPr>
              <a:t>25%</a:t>
            </a:r>
          </a:p>
        </p:txBody>
      </p:sp>
      <p:sp>
        <p:nvSpPr>
          <p:cNvPr id="8" name="副标题 3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4546283" y="2531745"/>
            <a:ext cx="1054100" cy="4495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zh-CN" sz="1800" spc="0">
                <a:solidFill>
                  <a:schemeClr val="bg1"/>
                </a:solidFill>
                <a:uFillTx/>
                <a:cs typeface="+mn-ea"/>
                <a:sym typeface="+mn-lt"/>
              </a:rPr>
              <a:t>15%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032E87-79AD-4D76-920C-C1A51805320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04825" y="1809749"/>
            <a:ext cx="7396601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功能列表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、用户可以注册并填写必要信息（如寝室楼）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、用户可以上传物品信息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、用户之间可以发送信息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、管理员可以管理用户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、对发布违规信息用户进行惩罚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6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、用户可以决定交易方式（出租、共享、出售）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 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、平台不涉及金钱交易，实际金钱交易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3B435A-F706-4332-BD76-AEAE1E35B4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410" y="1809749"/>
            <a:ext cx="3027585" cy="30275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79BCD52.jpg79BCD5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-4762" y="-3492"/>
            <a:ext cx="12196445" cy="685990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0730" cy="68573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313815" y="2563495"/>
            <a:ext cx="12190730" cy="998855"/>
          </a:xfrm>
        </p:spPr>
        <p:txBody>
          <a:bodyPr vert="horz" lIns="90000" tIns="46800" rIns="90000" bIns="4680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1" spc="0" dirty="0">
                <a:solidFill>
                  <a:srgbClr val="9F8C61"/>
                </a:solidFill>
                <a:latin typeface="+mn-lt"/>
                <a:ea typeface="+mn-ea"/>
                <a:cs typeface="+mn-ea"/>
                <a:sym typeface="+mn-lt"/>
              </a:rPr>
              <a:t>小组分工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313815" y="3481070"/>
            <a:ext cx="55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cs typeface="+mn-ea"/>
                <a:sym typeface="+mn-lt"/>
              </a:rPr>
              <a:t>GROUP DIVISION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2582545"/>
            <a:ext cx="1037590" cy="1452245"/>
          </a:xfrm>
          <a:prstGeom prst="rect">
            <a:avLst/>
          </a:prstGeom>
          <a:solidFill>
            <a:srgbClr val="9F8C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mIzZDQ2MTJiMDZjOTU2Njk3ZDg2MTRjNjhmNmJiNjhmIiwidXNlckNvdW50IjoxfQ=="/>
  <p:tag name="KSO_WPP_MARK_KEY" val="44deed7f-e141-46e9-bcc3-8f3e70ec3a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9200}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PECIAL_SOURCE" val="bdnull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1kdfvm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kdfvmt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思源黑体 CN Normal"/>
        <a:font script="Hebr" typeface="思源黑体 CN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Normal"/>
        <a:ea typeface=""/>
        <a:cs typeface=""/>
        <a:font script="Jpan" typeface="ＭＳ Ｐゴシック"/>
        <a:font script="Hang" typeface="맑은 고딕"/>
        <a:font script="Hans" typeface="思源黑体 CN Normal"/>
        <a:font script="Hant" typeface="新細明體"/>
        <a:font script="Arab" typeface="思源黑体 CN Normal"/>
        <a:font script="Hebr" typeface="思源黑体 CN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428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思源黑体 CN Normal</vt:lpstr>
      <vt:lpstr>微软雅黑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明 王</cp:lastModifiedBy>
  <cp:revision>236</cp:revision>
  <dcterms:created xsi:type="dcterms:W3CDTF">2019-06-19T02:08:00Z</dcterms:created>
  <dcterms:modified xsi:type="dcterms:W3CDTF">2023-10-22T07:16:42Z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64480A51C61B40EC8638CAC951917617_12</vt:lpwstr>
  </property>
  <property fmtid="{D5CDD505-2E9C-101B-9397-08002B2CF9AE}" pid="3" name="KSOProductBuildVer">
    <vt:lpwstr>2052-12.1.0.15120</vt:lpwstr>
  </property>
</Properties>
</file>