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8" r:id="rId2"/>
  </p:sldMasterIdLst>
  <p:notesMasterIdLst>
    <p:notesMasterId r:id="rId17"/>
  </p:notesMasterIdLst>
  <p:handoutMasterIdLst>
    <p:handoutMasterId r:id="rId18"/>
  </p:handoutMasterIdLst>
  <p:sldIdLst>
    <p:sldId id="357" r:id="rId3"/>
    <p:sldId id="256" r:id="rId4"/>
    <p:sldId id="259" r:id="rId5"/>
    <p:sldId id="391" r:id="rId6"/>
    <p:sldId id="444" r:id="rId7"/>
    <p:sldId id="268" r:id="rId8"/>
    <p:sldId id="458" r:id="rId9"/>
    <p:sldId id="455" r:id="rId10"/>
    <p:sldId id="276" r:id="rId11"/>
    <p:sldId id="457" r:id="rId12"/>
    <p:sldId id="445" r:id="rId13"/>
    <p:sldId id="456" r:id="rId14"/>
    <p:sldId id="273" r:id="rId15"/>
    <p:sldId id="446"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6BA"/>
    <a:srgbClr val="9F8C61"/>
    <a:srgbClr val="C5CED8"/>
    <a:srgbClr val="889BAE"/>
    <a:srgbClr val="BDB093"/>
    <a:srgbClr val="212129"/>
    <a:srgbClr val="373745"/>
    <a:srgbClr val="2D48AA"/>
    <a:srgbClr val="395BCB"/>
    <a:srgbClr val="3FA9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1667" autoAdjust="0"/>
  </p:normalViewPr>
  <p:slideViewPr>
    <p:cSldViewPr snapToGrid="0" showGuides="1">
      <p:cViewPr varScale="1">
        <p:scale>
          <a:sx n="100" d="100"/>
          <a:sy n="100" d="100"/>
        </p:scale>
        <p:origin x="114" y="246"/>
      </p:cViewPr>
      <p:guideLst>
        <p:guide orient="horz" pos="230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Normal" panose="020B0400000000000000" charset="-122"/>
              <a:ea typeface="思源黑体 CN Normal" panose="020B0400000000000000" charset="-122"/>
              <a:cs typeface="思源黑体 CN Normal" panose="020B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黑体 CN Normal" panose="020B0400000000000000" charset="-122"/>
                <a:ea typeface="思源黑体 CN Normal" panose="020B0400000000000000" charset="-122"/>
                <a:cs typeface="思源黑体 CN Normal" panose="020B0400000000000000" charset="-122"/>
              </a:rPr>
              <a:t>2023/10/24</a:t>
            </a:fld>
            <a:endParaRPr lang="zh-CN" altLang="en-US">
              <a:latin typeface="思源黑体 CN Normal" panose="020B0400000000000000" charset="-122"/>
              <a:ea typeface="思源黑体 CN Normal" panose="020B0400000000000000" charset="-122"/>
              <a:cs typeface="思源黑体 CN Normal" panose="020B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Normal" panose="020B0400000000000000" charset="-122"/>
              <a:ea typeface="思源黑体 CN Normal" panose="020B0400000000000000" charset="-122"/>
              <a:cs typeface="思源黑体 CN Normal" panose="020B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黑体 CN Normal" panose="020B0400000000000000" charset="-122"/>
                <a:ea typeface="思源黑体 CN Normal" panose="020B0400000000000000" charset="-122"/>
                <a:cs typeface="思源黑体 CN Normal" panose="020B0400000000000000" charset="-122"/>
              </a:rPr>
              <a:t>‹#›</a:t>
            </a:fld>
            <a:endParaRPr lang="zh-CN" altLang="en-US">
              <a:latin typeface="思源黑体 CN Normal" panose="020B0400000000000000" charset="-122"/>
              <a:ea typeface="思源黑体 CN Normal" panose="020B0400000000000000" charset="-122"/>
              <a:cs typeface="思源黑体 CN Normal" panose="020B0400000000000000" charset="-122"/>
            </a:endParaRPr>
          </a:p>
        </p:txBody>
      </p:sp>
    </p:spTree>
    <p:extLst>
      <p:ext uri="{BB962C8B-B14F-4D97-AF65-F5344CB8AC3E}">
        <p14:creationId xmlns:p14="http://schemas.microsoft.com/office/powerpoint/2010/main" val="3433268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charset="-122"/>
                <a:ea typeface="思源黑体 CN Normal" panose="020B0400000000000000" charset="-122"/>
                <a:cs typeface="思源黑体 CN Normal" panose="020B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charset="-122"/>
                <a:ea typeface="思源黑体 CN Normal" panose="020B0400000000000000" charset="-122"/>
                <a:cs typeface="思源黑体 CN Normal" panose="020B0400000000000000" charset="-122"/>
              </a:defRPr>
            </a:lvl1pPr>
          </a:lstStyle>
          <a:p>
            <a:fld id="{D2A48B96-639E-45A3-A0BA-2464DFDB1FAA}" type="datetimeFigureOut">
              <a:rPr lang="zh-CN" altLang="en-US" smtClean="0"/>
              <a:t>2023/10/24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charset="-122"/>
                <a:ea typeface="思源黑体 CN Normal" panose="020B0400000000000000" charset="-122"/>
                <a:cs typeface="思源黑体 CN Normal" panose="020B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charset="-122"/>
                <a:ea typeface="思源黑体 CN Normal" panose="020B0400000000000000" charset="-122"/>
                <a:cs typeface="思源黑体 CN Normal" panose="020B0400000000000000" charset="-122"/>
              </a:defRPr>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956022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1pPr>
    <a:lvl2pPr marL="4572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2pPr>
    <a:lvl3pPr marL="9144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3pPr>
    <a:lvl4pPr marL="13716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4pPr>
    <a:lvl5pPr marL="1828800" algn="l" defTabSz="914400" rtl="0" eaLnBrk="1" latinLnBrk="0" hangingPunct="1">
      <a:defRPr sz="1200" kern="1200">
        <a:solidFill>
          <a:schemeClr val="tx1"/>
        </a:solidFill>
        <a:latin typeface="思源黑体 CN Normal" panose="020B0400000000000000" charset="-122"/>
        <a:ea typeface="思源黑体 CN Normal" panose="020B0400000000000000" charset="-122"/>
        <a:cs typeface="思源黑体 CN Normal" panose="020B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media/image2.jpeg"/><Relationship Id="rId4" Type="http://schemas.openxmlformats.org/officeDocument/2006/relationships/tags" Target="../tags/tag16.xml"/><Relationship Id="rId9"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66.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2.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9"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9"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06.xml"/><Relationship Id="rId3" Type="http://schemas.openxmlformats.org/officeDocument/2006/relationships/tags" Target="../tags/tag201.xml"/><Relationship Id="rId7" Type="http://schemas.openxmlformats.org/officeDocument/2006/relationships/tags" Target="../tags/tag205.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9"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9"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22.xml"/><Relationship Id="rId3" Type="http://schemas.openxmlformats.org/officeDocument/2006/relationships/tags" Target="../tags/tag217.xml"/><Relationship Id="rId7" Type="http://schemas.openxmlformats.org/officeDocument/2006/relationships/tags" Target="../tags/tag221.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9"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9"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46.xml"/><Relationship Id="rId3" Type="http://schemas.openxmlformats.org/officeDocument/2006/relationships/tags" Target="../tags/tag241.xml"/><Relationship Id="rId7" Type="http://schemas.openxmlformats.org/officeDocument/2006/relationships/tags" Target="../tags/tag245.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9"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54.xml"/><Relationship Id="rId3" Type="http://schemas.openxmlformats.org/officeDocument/2006/relationships/tags" Target="../tags/tag249.xml"/><Relationship Id="rId7" Type="http://schemas.openxmlformats.org/officeDocument/2006/relationships/tags" Target="../tags/tag253.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9"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9"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70.xml"/><Relationship Id="rId3" Type="http://schemas.openxmlformats.org/officeDocument/2006/relationships/tags" Target="../tags/tag265.xml"/><Relationship Id="rId7" Type="http://schemas.openxmlformats.org/officeDocument/2006/relationships/tags" Target="../tags/tag269.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9"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78.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9"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86.xml"/><Relationship Id="rId3" Type="http://schemas.openxmlformats.org/officeDocument/2006/relationships/tags" Target="../tags/tag281.xml"/><Relationship Id="rId7" Type="http://schemas.openxmlformats.org/officeDocument/2006/relationships/tags" Target="../tags/tag285.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9"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94.xml"/><Relationship Id="rId3" Type="http://schemas.openxmlformats.org/officeDocument/2006/relationships/tags" Target="../tags/tag289.xml"/><Relationship Id="rId7" Type="http://schemas.openxmlformats.org/officeDocument/2006/relationships/tags" Target="../tags/tag293.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9"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302.xml"/><Relationship Id="rId3" Type="http://schemas.openxmlformats.org/officeDocument/2006/relationships/tags" Target="../tags/tag297.xml"/><Relationship Id="rId7" Type="http://schemas.openxmlformats.org/officeDocument/2006/relationships/tags" Target="../tags/tag301.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9"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10.xml"/><Relationship Id="rId3" Type="http://schemas.openxmlformats.org/officeDocument/2006/relationships/tags" Target="../tags/tag305.xml"/><Relationship Id="rId7" Type="http://schemas.openxmlformats.org/officeDocument/2006/relationships/tags" Target="../tags/tag309.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318.xml"/><Relationship Id="rId3" Type="http://schemas.openxmlformats.org/officeDocument/2006/relationships/tags" Target="../tags/tag313.xml"/><Relationship Id="rId7" Type="http://schemas.openxmlformats.org/officeDocument/2006/relationships/tags" Target="../tags/tag317.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9"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326.xml"/><Relationship Id="rId3" Type="http://schemas.openxmlformats.org/officeDocument/2006/relationships/tags" Target="../tags/tag321.xml"/><Relationship Id="rId7" Type="http://schemas.openxmlformats.org/officeDocument/2006/relationships/tags" Target="../tags/tag325.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9"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34.xml"/><Relationship Id="rId3" Type="http://schemas.openxmlformats.org/officeDocument/2006/relationships/tags" Target="../tags/tag329.xml"/><Relationship Id="rId7" Type="http://schemas.openxmlformats.org/officeDocument/2006/relationships/tags" Target="../tags/tag333.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9"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42.xml"/><Relationship Id="rId3" Type="http://schemas.openxmlformats.org/officeDocument/2006/relationships/tags" Target="../tags/tag337.xml"/><Relationship Id="rId7" Type="http://schemas.openxmlformats.org/officeDocument/2006/relationships/tags" Target="../tags/tag341.xml"/><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 Id="rId9"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50.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9"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58.xml"/><Relationship Id="rId3" Type="http://schemas.openxmlformats.org/officeDocument/2006/relationships/tags" Target="../tags/tag353.xml"/><Relationship Id="rId7" Type="http://schemas.openxmlformats.org/officeDocument/2006/relationships/tags" Target="../tags/tag357.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tags" Target="../tags/tag354.xml"/><Relationship Id="rId9"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366.xml"/><Relationship Id="rId3" Type="http://schemas.openxmlformats.org/officeDocument/2006/relationships/tags" Target="../tags/tag361.xml"/><Relationship Id="rId7" Type="http://schemas.openxmlformats.org/officeDocument/2006/relationships/tags" Target="../tags/tag365.xml"/><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9"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374.xml"/><Relationship Id="rId3" Type="http://schemas.openxmlformats.org/officeDocument/2006/relationships/tags" Target="../tags/tag369.xml"/><Relationship Id="rId7" Type="http://schemas.openxmlformats.org/officeDocument/2006/relationships/tags" Target="../tags/tag373.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9"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382.xml"/><Relationship Id="rId3" Type="http://schemas.openxmlformats.org/officeDocument/2006/relationships/tags" Target="../tags/tag377.xml"/><Relationship Id="rId7" Type="http://schemas.openxmlformats.org/officeDocument/2006/relationships/tags" Target="../tags/tag381.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9"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390.xml"/><Relationship Id="rId3" Type="http://schemas.openxmlformats.org/officeDocument/2006/relationships/tags" Target="../tags/tag385.xml"/><Relationship Id="rId7" Type="http://schemas.openxmlformats.org/officeDocument/2006/relationships/tags" Target="../tags/tag389.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398.xml"/><Relationship Id="rId3" Type="http://schemas.openxmlformats.org/officeDocument/2006/relationships/tags" Target="../tags/tag393.xml"/><Relationship Id="rId7" Type="http://schemas.openxmlformats.org/officeDocument/2006/relationships/tags" Target="../tags/tag397.xml"/><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9"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406.xml"/><Relationship Id="rId3" Type="http://schemas.openxmlformats.org/officeDocument/2006/relationships/tags" Target="../tags/tag401.xml"/><Relationship Id="rId7" Type="http://schemas.openxmlformats.org/officeDocument/2006/relationships/tags" Target="../tags/tag405.xml"/><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9"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414.xml"/><Relationship Id="rId3" Type="http://schemas.openxmlformats.org/officeDocument/2006/relationships/tags" Target="../tags/tag409.xml"/><Relationship Id="rId7" Type="http://schemas.openxmlformats.org/officeDocument/2006/relationships/tags" Target="../tags/tag413.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9"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422.xml"/><Relationship Id="rId3" Type="http://schemas.openxmlformats.org/officeDocument/2006/relationships/tags" Target="../tags/tag417.xml"/><Relationship Id="rId7" Type="http://schemas.openxmlformats.org/officeDocument/2006/relationships/tags" Target="../tags/tag421.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9"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8" Type="http://schemas.openxmlformats.org/officeDocument/2006/relationships/tags" Target="../tags/tag430.xml"/><Relationship Id="rId3" Type="http://schemas.openxmlformats.org/officeDocument/2006/relationships/tags" Target="../tags/tag425.xml"/><Relationship Id="rId7" Type="http://schemas.openxmlformats.org/officeDocument/2006/relationships/tags" Target="../tags/tag429.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9"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438.xml"/><Relationship Id="rId3" Type="http://schemas.openxmlformats.org/officeDocument/2006/relationships/tags" Target="../tags/tag433.xml"/><Relationship Id="rId7" Type="http://schemas.openxmlformats.org/officeDocument/2006/relationships/tags" Target="../tags/tag437.xml"/><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9"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8" Type="http://schemas.openxmlformats.org/officeDocument/2006/relationships/tags" Target="../tags/tag446.xml"/><Relationship Id="rId3" Type="http://schemas.openxmlformats.org/officeDocument/2006/relationships/tags" Target="../tags/tag441.xml"/><Relationship Id="rId7" Type="http://schemas.openxmlformats.org/officeDocument/2006/relationships/tags" Target="../tags/tag445.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9"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tags" Target="../tags/tag454.xml"/><Relationship Id="rId3" Type="http://schemas.openxmlformats.org/officeDocument/2006/relationships/tags" Target="../tags/tag449.xml"/><Relationship Id="rId7" Type="http://schemas.openxmlformats.org/officeDocument/2006/relationships/tags" Target="../tags/tag453.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 Id="rId9"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462.xml"/><Relationship Id="rId3" Type="http://schemas.openxmlformats.org/officeDocument/2006/relationships/tags" Target="../tags/tag457.xml"/><Relationship Id="rId7" Type="http://schemas.openxmlformats.org/officeDocument/2006/relationships/tags" Target="../tags/tag461.xml"/><Relationship Id="rId2" Type="http://schemas.openxmlformats.org/officeDocument/2006/relationships/tags" Target="../tags/tag456.xml"/><Relationship Id="rId1" Type="http://schemas.openxmlformats.org/officeDocument/2006/relationships/tags" Target="../tags/tag455.xml"/><Relationship Id="rId6" Type="http://schemas.openxmlformats.org/officeDocument/2006/relationships/tags" Target="../tags/tag460.xml"/><Relationship Id="rId5" Type="http://schemas.openxmlformats.org/officeDocument/2006/relationships/tags" Target="../tags/tag459.xml"/><Relationship Id="rId4" Type="http://schemas.openxmlformats.org/officeDocument/2006/relationships/tags" Target="../tags/tag458.xml"/><Relationship Id="rId9"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8" Type="http://schemas.openxmlformats.org/officeDocument/2006/relationships/tags" Target="../tags/tag470.xml"/><Relationship Id="rId3" Type="http://schemas.openxmlformats.org/officeDocument/2006/relationships/tags" Target="../tags/tag465.xml"/><Relationship Id="rId7" Type="http://schemas.openxmlformats.org/officeDocument/2006/relationships/tags" Target="../tags/tag469.xml"/><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478.xml"/><Relationship Id="rId3" Type="http://schemas.openxmlformats.org/officeDocument/2006/relationships/tags" Target="../tags/tag473.xml"/><Relationship Id="rId7" Type="http://schemas.openxmlformats.org/officeDocument/2006/relationships/tags" Target="../tags/tag477.xml"/><Relationship Id="rId2" Type="http://schemas.openxmlformats.org/officeDocument/2006/relationships/tags" Target="../tags/tag472.xml"/><Relationship Id="rId1" Type="http://schemas.openxmlformats.org/officeDocument/2006/relationships/tags" Target="../tags/tag471.xml"/><Relationship Id="rId6" Type="http://schemas.openxmlformats.org/officeDocument/2006/relationships/tags" Target="../tags/tag476.xml"/><Relationship Id="rId5" Type="http://schemas.openxmlformats.org/officeDocument/2006/relationships/tags" Target="../tags/tag475.xml"/><Relationship Id="rId4" Type="http://schemas.openxmlformats.org/officeDocument/2006/relationships/tags" Target="../tags/tag474.xml"/><Relationship Id="rId9"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486.xml"/><Relationship Id="rId3" Type="http://schemas.openxmlformats.org/officeDocument/2006/relationships/tags" Target="../tags/tag481.xml"/><Relationship Id="rId7" Type="http://schemas.openxmlformats.org/officeDocument/2006/relationships/tags" Target="../tags/tag485.xml"/><Relationship Id="rId2" Type="http://schemas.openxmlformats.org/officeDocument/2006/relationships/tags" Target="../tags/tag480.xml"/><Relationship Id="rId1" Type="http://schemas.openxmlformats.org/officeDocument/2006/relationships/tags" Target="../tags/tag479.xml"/><Relationship Id="rId6" Type="http://schemas.openxmlformats.org/officeDocument/2006/relationships/tags" Target="../tags/tag484.xml"/><Relationship Id="rId5" Type="http://schemas.openxmlformats.org/officeDocument/2006/relationships/tags" Target="../tags/tag483.xml"/><Relationship Id="rId4" Type="http://schemas.openxmlformats.org/officeDocument/2006/relationships/tags" Target="../tags/tag482.xml"/><Relationship Id="rId9"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494.xml"/><Relationship Id="rId3" Type="http://schemas.openxmlformats.org/officeDocument/2006/relationships/tags" Target="../tags/tag489.xml"/><Relationship Id="rId7" Type="http://schemas.openxmlformats.org/officeDocument/2006/relationships/tags" Target="../tags/tag493.xml"/><Relationship Id="rId2" Type="http://schemas.openxmlformats.org/officeDocument/2006/relationships/tags" Target="../tags/tag488.xml"/><Relationship Id="rId1" Type="http://schemas.openxmlformats.org/officeDocument/2006/relationships/tags" Target="../tags/tag487.xml"/><Relationship Id="rId6" Type="http://schemas.openxmlformats.org/officeDocument/2006/relationships/tags" Target="../tags/tag492.xml"/><Relationship Id="rId5" Type="http://schemas.openxmlformats.org/officeDocument/2006/relationships/tags" Target="../tags/tag491.xml"/><Relationship Id="rId4" Type="http://schemas.openxmlformats.org/officeDocument/2006/relationships/tags" Target="../tags/tag490.xml"/><Relationship Id="rId9"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502.xml"/><Relationship Id="rId3" Type="http://schemas.openxmlformats.org/officeDocument/2006/relationships/tags" Target="../tags/tag497.xml"/><Relationship Id="rId7" Type="http://schemas.openxmlformats.org/officeDocument/2006/relationships/tags" Target="../tags/tag501.xml"/><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tags" Target="../tags/tag500.xml"/><Relationship Id="rId5" Type="http://schemas.openxmlformats.org/officeDocument/2006/relationships/tags" Target="../tags/tag499.xml"/><Relationship Id="rId4" Type="http://schemas.openxmlformats.org/officeDocument/2006/relationships/tags" Target="../tags/tag498.xml"/><Relationship Id="rId9"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510.xml"/><Relationship Id="rId3" Type="http://schemas.openxmlformats.org/officeDocument/2006/relationships/tags" Target="../tags/tag505.xml"/><Relationship Id="rId7" Type="http://schemas.openxmlformats.org/officeDocument/2006/relationships/tags" Target="../tags/tag509.xml"/><Relationship Id="rId2" Type="http://schemas.openxmlformats.org/officeDocument/2006/relationships/tags" Target="../tags/tag504.xml"/><Relationship Id="rId1" Type="http://schemas.openxmlformats.org/officeDocument/2006/relationships/tags" Target="../tags/tag503.xml"/><Relationship Id="rId6" Type="http://schemas.openxmlformats.org/officeDocument/2006/relationships/tags" Target="../tags/tag508.xml"/><Relationship Id="rId5" Type="http://schemas.openxmlformats.org/officeDocument/2006/relationships/tags" Target="../tags/tag507.xml"/><Relationship Id="rId4" Type="http://schemas.openxmlformats.org/officeDocument/2006/relationships/tags" Target="../tags/tag506.xml"/><Relationship Id="rId9"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518.xml"/><Relationship Id="rId3" Type="http://schemas.openxmlformats.org/officeDocument/2006/relationships/tags" Target="../tags/tag513.xml"/><Relationship Id="rId7" Type="http://schemas.openxmlformats.org/officeDocument/2006/relationships/tags" Target="../tags/tag517.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9"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8" Type="http://schemas.openxmlformats.org/officeDocument/2006/relationships/tags" Target="../tags/tag526.xml"/><Relationship Id="rId3" Type="http://schemas.openxmlformats.org/officeDocument/2006/relationships/tags" Target="../tags/tag521.xml"/><Relationship Id="rId7" Type="http://schemas.openxmlformats.org/officeDocument/2006/relationships/tags" Target="../tags/tag525.xml"/><Relationship Id="rId2" Type="http://schemas.openxmlformats.org/officeDocument/2006/relationships/tags" Target="../tags/tag520.xml"/><Relationship Id="rId1" Type="http://schemas.openxmlformats.org/officeDocument/2006/relationships/tags" Target="../tags/tag519.xml"/><Relationship Id="rId6" Type="http://schemas.openxmlformats.org/officeDocument/2006/relationships/tags" Target="../tags/tag524.xml"/><Relationship Id="rId5" Type="http://schemas.openxmlformats.org/officeDocument/2006/relationships/tags" Target="../tags/tag523.xml"/><Relationship Id="rId4" Type="http://schemas.openxmlformats.org/officeDocument/2006/relationships/tags" Target="../tags/tag522.xml"/><Relationship Id="rId9"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8" Type="http://schemas.openxmlformats.org/officeDocument/2006/relationships/tags" Target="../tags/tag534.xml"/><Relationship Id="rId3" Type="http://schemas.openxmlformats.org/officeDocument/2006/relationships/tags" Target="../tags/tag529.xml"/><Relationship Id="rId7" Type="http://schemas.openxmlformats.org/officeDocument/2006/relationships/tags" Target="../tags/tag533.xml"/><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9"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8" Type="http://schemas.openxmlformats.org/officeDocument/2006/relationships/tags" Target="../tags/tag542.xml"/><Relationship Id="rId3" Type="http://schemas.openxmlformats.org/officeDocument/2006/relationships/tags" Target="../tags/tag537.xml"/><Relationship Id="rId7" Type="http://schemas.openxmlformats.org/officeDocument/2006/relationships/tags" Target="../tags/tag541.xml"/><Relationship Id="rId2" Type="http://schemas.openxmlformats.org/officeDocument/2006/relationships/tags" Target="../tags/tag536.xml"/><Relationship Id="rId1" Type="http://schemas.openxmlformats.org/officeDocument/2006/relationships/tags" Target="../tags/tag535.xml"/><Relationship Id="rId6" Type="http://schemas.openxmlformats.org/officeDocument/2006/relationships/tags" Target="../tags/tag540.xml"/><Relationship Id="rId5" Type="http://schemas.openxmlformats.org/officeDocument/2006/relationships/tags" Target="../tags/tag539.xml"/><Relationship Id="rId4" Type="http://schemas.openxmlformats.org/officeDocument/2006/relationships/tags" Target="../tags/tag538.xml"/><Relationship Id="rId9"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550.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558.xml"/><Relationship Id="rId3" Type="http://schemas.openxmlformats.org/officeDocument/2006/relationships/tags" Target="../tags/tag553.xml"/><Relationship Id="rId7" Type="http://schemas.openxmlformats.org/officeDocument/2006/relationships/tags" Target="../tags/tag557.xml"/><Relationship Id="rId2" Type="http://schemas.openxmlformats.org/officeDocument/2006/relationships/tags" Target="../tags/tag552.xml"/><Relationship Id="rId1" Type="http://schemas.openxmlformats.org/officeDocument/2006/relationships/tags" Target="../tags/tag551.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tags" Target="../tags/tag554.xml"/><Relationship Id="rId9"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566.xml"/><Relationship Id="rId3" Type="http://schemas.openxmlformats.org/officeDocument/2006/relationships/tags" Target="../tags/tag561.xml"/><Relationship Id="rId7" Type="http://schemas.openxmlformats.org/officeDocument/2006/relationships/tags" Target="../tags/tag565.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tags" Target="../tags/tag562.xml"/><Relationship Id="rId9"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8" Type="http://schemas.openxmlformats.org/officeDocument/2006/relationships/tags" Target="../tags/tag574.xml"/><Relationship Id="rId3" Type="http://schemas.openxmlformats.org/officeDocument/2006/relationships/tags" Target="../tags/tag569.xml"/><Relationship Id="rId7" Type="http://schemas.openxmlformats.org/officeDocument/2006/relationships/tags" Target="../tags/tag573.xml"/><Relationship Id="rId2" Type="http://schemas.openxmlformats.org/officeDocument/2006/relationships/tags" Target="../tags/tag568.xml"/><Relationship Id="rId1" Type="http://schemas.openxmlformats.org/officeDocument/2006/relationships/tags" Target="../tags/tag567.xml"/><Relationship Id="rId6" Type="http://schemas.openxmlformats.org/officeDocument/2006/relationships/tags" Target="../tags/tag572.xml"/><Relationship Id="rId5" Type="http://schemas.openxmlformats.org/officeDocument/2006/relationships/tags" Target="../tags/tag571.xml"/><Relationship Id="rId4" Type="http://schemas.openxmlformats.org/officeDocument/2006/relationships/tags" Target="../tags/tag570.xml"/><Relationship Id="rId9"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8" Type="http://schemas.openxmlformats.org/officeDocument/2006/relationships/tags" Target="../tags/tag582.xml"/><Relationship Id="rId3" Type="http://schemas.openxmlformats.org/officeDocument/2006/relationships/tags" Target="../tags/tag577.xml"/><Relationship Id="rId7" Type="http://schemas.openxmlformats.org/officeDocument/2006/relationships/tags" Target="../tags/tag581.xml"/><Relationship Id="rId2" Type="http://schemas.openxmlformats.org/officeDocument/2006/relationships/tags" Target="../tags/tag576.xml"/><Relationship Id="rId1" Type="http://schemas.openxmlformats.org/officeDocument/2006/relationships/tags" Target="../tags/tag575.xml"/><Relationship Id="rId6" Type="http://schemas.openxmlformats.org/officeDocument/2006/relationships/tags" Target="../tags/tag580.xml"/><Relationship Id="rId5" Type="http://schemas.openxmlformats.org/officeDocument/2006/relationships/tags" Target="../tags/tag579.xml"/><Relationship Id="rId4" Type="http://schemas.openxmlformats.org/officeDocument/2006/relationships/tags" Target="../tags/tag578.xml"/><Relationship Id="rId9"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8" Type="http://schemas.openxmlformats.org/officeDocument/2006/relationships/tags" Target="../tags/tag590.xml"/><Relationship Id="rId3" Type="http://schemas.openxmlformats.org/officeDocument/2006/relationships/tags" Target="../tags/tag585.xml"/><Relationship Id="rId7" Type="http://schemas.openxmlformats.org/officeDocument/2006/relationships/tags" Target="../tags/tag589.xml"/><Relationship Id="rId2" Type="http://schemas.openxmlformats.org/officeDocument/2006/relationships/tags" Target="../tags/tag584.xml"/><Relationship Id="rId1" Type="http://schemas.openxmlformats.org/officeDocument/2006/relationships/tags" Target="../tags/tag583.xml"/><Relationship Id="rId6" Type="http://schemas.openxmlformats.org/officeDocument/2006/relationships/tags" Target="../tags/tag588.xml"/><Relationship Id="rId5" Type="http://schemas.openxmlformats.org/officeDocument/2006/relationships/tags" Target="../tags/tag587.xml"/><Relationship Id="rId4" Type="http://schemas.openxmlformats.org/officeDocument/2006/relationships/tags" Target="../tags/tag586.xml"/><Relationship Id="rId9"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8" Type="http://schemas.openxmlformats.org/officeDocument/2006/relationships/tags" Target="../tags/tag598.xml"/><Relationship Id="rId3" Type="http://schemas.openxmlformats.org/officeDocument/2006/relationships/tags" Target="../tags/tag593.xml"/><Relationship Id="rId7" Type="http://schemas.openxmlformats.org/officeDocument/2006/relationships/tags" Target="../tags/tag597.xml"/><Relationship Id="rId2" Type="http://schemas.openxmlformats.org/officeDocument/2006/relationships/tags" Target="../tags/tag592.xml"/><Relationship Id="rId1" Type="http://schemas.openxmlformats.org/officeDocument/2006/relationships/tags" Target="../tags/tag591.xml"/><Relationship Id="rId6" Type="http://schemas.openxmlformats.org/officeDocument/2006/relationships/tags" Target="../tags/tag596.xml"/><Relationship Id="rId5" Type="http://schemas.openxmlformats.org/officeDocument/2006/relationships/tags" Target="../tags/tag595.xml"/><Relationship Id="rId4" Type="http://schemas.openxmlformats.org/officeDocument/2006/relationships/tags" Target="../tags/tag594.xml"/><Relationship Id="rId9"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8" Type="http://schemas.openxmlformats.org/officeDocument/2006/relationships/tags" Target="../tags/tag606.xml"/><Relationship Id="rId3" Type="http://schemas.openxmlformats.org/officeDocument/2006/relationships/tags" Target="../tags/tag601.xml"/><Relationship Id="rId7" Type="http://schemas.openxmlformats.org/officeDocument/2006/relationships/tags" Target="../tags/tag605.xml"/><Relationship Id="rId2" Type="http://schemas.openxmlformats.org/officeDocument/2006/relationships/tags" Target="../tags/tag600.xml"/><Relationship Id="rId1" Type="http://schemas.openxmlformats.org/officeDocument/2006/relationships/tags" Target="../tags/tag599.xml"/><Relationship Id="rId6" Type="http://schemas.openxmlformats.org/officeDocument/2006/relationships/tags" Target="../tags/tag604.xml"/><Relationship Id="rId5" Type="http://schemas.openxmlformats.org/officeDocument/2006/relationships/tags" Target="../tags/tag603.xml"/><Relationship Id="rId4" Type="http://schemas.openxmlformats.org/officeDocument/2006/relationships/tags" Target="../tags/tag602.xml"/><Relationship Id="rId9"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8" Type="http://schemas.openxmlformats.org/officeDocument/2006/relationships/tags" Target="../tags/tag614.xml"/><Relationship Id="rId3" Type="http://schemas.openxmlformats.org/officeDocument/2006/relationships/tags" Target="../tags/tag609.xml"/><Relationship Id="rId7" Type="http://schemas.openxmlformats.org/officeDocument/2006/relationships/tags" Target="../tags/tag613.xml"/><Relationship Id="rId2" Type="http://schemas.openxmlformats.org/officeDocument/2006/relationships/tags" Target="../tags/tag608.xml"/><Relationship Id="rId1" Type="http://schemas.openxmlformats.org/officeDocument/2006/relationships/tags" Target="../tags/tag607.xml"/><Relationship Id="rId6" Type="http://schemas.openxmlformats.org/officeDocument/2006/relationships/tags" Target="../tags/tag612.xml"/><Relationship Id="rId5" Type="http://schemas.openxmlformats.org/officeDocument/2006/relationships/tags" Target="../tags/tag611.xml"/><Relationship Id="rId4" Type="http://schemas.openxmlformats.org/officeDocument/2006/relationships/tags" Target="../tags/tag610.xml"/><Relationship Id="rId9"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8" Type="http://schemas.openxmlformats.org/officeDocument/2006/relationships/tags" Target="../tags/tag622.xml"/><Relationship Id="rId3" Type="http://schemas.openxmlformats.org/officeDocument/2006/relationships/tags" Target="../tags/tag617.xml"/><Relationship Id="rId7" Type="http://schemas.openxmlformats.org/officeDocument/2006/relationships/tags" Target="../tags/tag621.xml"/><Relationship Id="rId2" Type="http://schemas.openxmlformats.org/officeDocument/2006/relationships/tags" Target="../tags/tag616.xml"/><Relationship Id="rId1" Type="http://schemas.openxmlformats.org/officeDocument/2006/relationships/tags" Target="../tags/tag615.xml"/><Relationship Id="rId6" Type="http://schemas.openxmlformats.org/officeDocument/2006/relationships/tags" Target="../tags/tag620.xml"/><Relationship Id="rId5" Type="http://schemas.openxmlformats.org/officeDocument/2006/relationships/tags" Target="../tags/tag619.xml"/><Relationship Id="rId4" Type="http://schemas.openxmlformats.org/officeDocument/2006/relationships/tags" Target="../tags/tag618.xml"/><Relationship Id="rId9"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8" Type="http://schemas.openxmlformats.org/officeDocument/2006/relationships/tags" Target="../tags/tag630.xml"/><Relationship Id="rId3" Type="http://schemas.openxmlformats.org/officeDocument/2006/relationships/tags" Target="../tags/tag625.xml"/><Relationship Id="rId7" Type="http://schemas.openxmlformats.org/officeDocument/2006/relationships/tags" Target="../tags/tag629.xml"/><Relationship Id="rId2" Type="http://schemas.openxmlformats.org/officeDocument/2006/relationships/tags" Target="../tags/tag624.xml"/><Relationship Id="rId1" Type="http://schemas.openxmlformats.org/officeDocument/2006/relationships/tags" Target="../tags/tag623.xml"/><Relationship Id="rId6" Type="http://schemas.openxmlformats.org/officeDocument/2006/relationships/tags" Target="../tags/tag628.xml"/><Relationship Id="rId5" Type="http://schemas.openxmlformats.org/officeDocument/2006/relationships/tags" Target="../tags/tag627.xml"/><Relationship Id="rId4" Type="http://schemas.openxmlformats.org/officeDocument/2006/relationships/tags" Target="../tags/tag626.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tags" Target="../tags/tag638.xml"/><Relationship Id="rId3" Type="http://schemas.openxmlformats.org/officeDocument/2006/relationships/tags" Target="../tags/tag633.xml"/><Relationship Id="rId7" Type="http://schemas.openxmlformats.org/officeDocument/2006/relationships/tags" Target="../tags/tag637.xml"/><Relationship Id="rId2" Type="http://schemas.openxmlformats.org/officeDocument/2006/relationships/tags" Target="../tags/tag632.xml"/><Relationship Id="rId1" Type="http://schemas.openxmlformats.org/officeDocument/2006/relationships/tags" Target="../tags/tag631.xml"/><Relationship Id="rId6" Type="http://schemas.openxmlformats.org/officeDocument/2006/relationships/tags" Target="../tags/tag636.xml"/><Relationship Id="rId5" Type="http://schemas.openxmlformats.org/officeDocument/2006/relationships/tags" Target="../tags/tag635.xml"/><Relationship Id="rId4" Type="http://schemas.openxmlformats.org/officeDocument/2006/relationships/tags" Target="../tags/tag634.xml"/><Relationship Id="rId9"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646.xml"/><Relationship Id="rId3" Type="http://schemas.openxmlformats.org/officeDocument/2006/relationships/tags" Target="../tags/tag641.xml"/><Relationship Id="rId7" Type="http://schemas.openxmlformats.org/officeDocument/2006/relationships/tags" Target="../tags/tag645.xml"/><Relationship Id="rId2" Type="http://schemas.openxmlformats.org/officeDocument/2006/relationships/tags" Target="../tags/tag640.xml"/><Relationship Id="rId1" Type="http://schemas.openxmlformats.org/officeDocument/2006/relationships/tags" Target="../tags/tag639.xml"/><Relationship Id="rId6" Type="http://schemas.openxmlformats.org/officeDocument/2006/relationships/tags" Target="../tags/tag644.xml"/><Relationship Id="rId5" Type="http://schemas.openxmlformats.org/officeDocument/2006/relationships/tags" Target="../tags/tag643.xml"/><Relationship Id="rId4" Type="http://schemas.openxmlformats.org/officeDocument/2006/relationships/tags" Target="../tags/tag642.xml"/><Relationship Id="rId9"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654.xml"/><Relationship Id="rId3" Type="http://schemas.openxmlformats.org/officeDocument/2006/relationships/tags" Target="../tags/tag649.xml"/><Relationship Id="rId7" Type="http://schemas.openxmlformats.org/officeDocument/2006/relationships/tags" Target="../tags/tag653.xml"/><Relationship Id="rId2" Type="http://schemas.openxmlformats.org/officeDocument/2006/relationships/tags" Target="../tags/tag648.xml"/><Relationship Id="rId1" Type="http://schemas.openxmlformats.org/officeDocument/2006/relationships/tags" Target="../tags/tag647.xml"/><Relationship Id="rId6" Type="http://schemas.openxmlformats.org/officeDocument/2006/relationships/tags" Target="../tags/tag652.xml"/><Relationship Id="rId5" Type="http://schemas.openxmlformats.org/officeDocument/2006/relationships/tags" Target="../tags/tag651.xml"/><Relationship Id="rId4" Type="http://schemas.openxmlformats.org/officeDocument/2006/relationships/tags" Target="../tags/tag650.xml"/><Relationship Id="rId9"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8" Type="http://schemas.openxmlformats.org/officeDocument/2006/relationships/tags" Target="../tags/tag662.xml"/><Relationship Id="rId3" Type="http://schemas.openxmlformats.org/officeDocument/2006/relationships/tags" Target="../tags/tag657.xml"/><Relationship Id="rId7" Type="http://schemas.openxmlformats.org/officeDocument/2006/relationships/tags" Target="../tags/tag661.xml"/><Relationship Id="rId2" Type="http://schemas.openxmlformats.org/officeDocument/2006/relationships/tags" Target="../tags/tag656.xml"/><Relationship Id="rId1" Type="http://schemas.openxmlformats.org/officeDocument/2006/relationships/tags" Target="../tags/tag655.xml"/><Relationship Id="rId6" Type="http://schemas.openxmlformats.org/officeDocument/2006/relationships/tags" Target="../tags/tag660.xml"/><Relationship Id="rId5" Type="http://schemas.openxmlformats.org/officeDocument/2006/relationships/tags" Target="../tags/tag659.xml"/><Relationship Id="rId10" Type="http://schemas.openxmlformats.org/officeDocument/2006/relationships/hyperlink" Target="http://www.1ppt.com/hangye/" TargetMode="External"/><Relationship Id="rId4" Type="http://schemas.openxmlformats.org/officeDocument/2006/relationships/tags" Target="../tags/tag658.xml"/><Relationship Id="rId9"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665.xml"/><Relationship Id="rId2" Type="http://schemas.openxmlformats.org/officeDocument/2006/relationships/tags" Target="../tags/tag664.xml"/><Relationship Id="rId1" Type="http://schemas.openxmlformats.org/officeDocument/2006/relationships/tags" Target="../tags/tag663.xml"/><Relationship Id="rId5" Type="http://schemas.openxmlformats.org/officeDocument/2006/relationships/slideMaster" Target="../slideMasters/slideMaster1.xml"/><Relationship Id="rId4" Type="http://schemas.openxmlformats.org/officeDocument/2006/relationships/tags" Target="../tags/tag666.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669.xml"/><Relationship Id="rId2" Type="http://schemas.openxmlformats.org/officeDocument/2006/relationships/tags" Target="../tags/tag668.xml"/><Relationship Id="rId1" Type="http://schemas.openxmlformats.org/officeDocument/2006/relationships/tags" Target="../tags/tag667.xml"/><Relationship Id="rId4"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672.xml"/><Relationship Id="rId7" Type="http://schemas.openxmlformats.org/officeDocument/2006/relationships/slideMaster" Target="../slideMasters/slideMaster1.xml"/><Relationship Id="rId2" Type="http://schemas.openxmlformats.org/officeDocument/2006/relationships/tags" Target="../tags/tag671.xml"/><Relationship Id="rId1" Type="http://schemas.openxmlformats.org/officeDocument/2006/relationships/tags" Target="../tags/tag670.xml"/><Relationship Id="rId6" Type="http://schemas.openxmlformats.org/officeDocument/2006/relationships/tags" Target="../tags/tag675.xml"/><Relationship Id="rId5" Type="http://schemas.openxmlformats.org/officeDocument/2006/relationships/tags" Target="../tags/tag674.xml"/><Relationship Id="rId4" Type="http://schemas.openxmlformats.org/officeDocument/2006/relationships/tags" Target="../tags/tag673.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678.xml"/><Relationship Id="rId2" Type="http://schemas.openxmlformats.org/officeDocument/2006/relationships/tags" Target="../tags/tag677.xml"/><Relationship Id="rId1" Type="http://schemas.openxmlformats.org/officeDocument/2006/relationships/tags" Target="../tags/tag676.xml"/><Relationship Id="rId6" Type="http://schemas.openxmlformats.org/officeDocument/2006/relationships/slideMaster" Target="../slideMasters/slideMaster1.xml"/><Relationship Id="rId5" Type="http://schemas.openxmlformats.org/officeDocument/2006/relationships/tags" Target="../tags/tag680.xml"/><Relationship Id="rId4" Type="http://schemas.openxmlformats.org/officeDocument/2006/relationships/tags" Target="../tags/tag679.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683.xml"/><Relationship Id="rId2" Type="http://schemas.openxmlformats.org/officeDocument/2006/relationships/tags" Target="../tags/tag682.xml"/><Relationship Id="rId1" Type="http://schemas.openxmlformats.org/officeDocument/2006/relationships/tags" Target="../tags/tag681.xml"/><Relationship Id="rId5" Type="http://schemas.openxmlformats.org/officeDocument/2006/relationships/slideMaster" Target="../slideMasters/slideMaster1.xml"/><Relationship Id="rId4" Type="http://schemas.openxmlformats.org/officeDocument/2006/relationships/tags" Target="../tags/tag684.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687.xml"/><Relationship Id="rId2" Type="http://schemas.openxmlformats.org/officeDocument/2006/relationships/tags" Target="../tags/tag686.xml"/><Relationship Id="rId1" Type="http://schemas.openxmlformats.org/officeDocument/2006/relationships/tags" Target="../tags/tag685.xml"/><Relationship Id="rId6" Type="http://schemas.openxmlformats.org/officeDocument/2006/relationships/slideMaster" Target="../slideMasters/slideMaster1.xml"/><Relationship Id="rId5" Type="http://schemas.openxmlformats.org/officeDocument/2006/relationships/tags" Target="../tags/tag689.xml"/><Relationship Id="rId4" Type="http://schemas.openxmlformats.org/officeDocument/2006/relationships/tags" Target="../tags/tag688.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2023/10/24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407306314"/>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52186387"/>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937985119"/>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97197085"/>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2227719"/>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20230223"/>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839180445"/>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18674270"/>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54378761"/>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18270826"/>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pic>
        <p:nvPicPr>
          <p:cNvPr id="9" name="图片 8" descr="C:\Users\Administrator\Desktop\79BCD52.jpg79BCD52"/>
          <p:cNvPicPr>
            <a:picLocks noChangeAspect="1"/>
          </p:cNvPicPr>
          <p:nvPr userDrawn="1">
            <p:custDataLst>
              <p:tags r:id="rId6"/>
            </p:custDataLst>
          </p:nvPr>
        </p:nvPicPr>
        <p:blipFill>
          <a:blip r:embed="rId9"/>
          <a:srcRect/>
          <a:stretch>
            <a:fillRect/>
          </a:stretch>
        </p:blipFill>
        <p:spPr>
          <a:xfrm>
            <a:off x="-4762" y="-3492"/>
            <a:ext cx="12196445" cy="6859905"/>
          </a:xfrm>
          <a:prstGeom prst="rect">
            <a:avLst/>
          </a:prstGeom>
        </p:spPr>
      </p:pic>
      <p:sp>
        <p:nvSpPr>
          <p:cNvPr id="10" name="矩形 9"/>
          <p:cNvSpPr/>
          <p:nvPr userDrawn="1">
            <p:custDataLst>
              <p:tags r:id="rId7"/>
            </p:custDataLst>
          </p:nvPr>
        </p:nvSpPr>
        <p:spPr>
          <a:xfrm>
            <a:off x="0" y="0"/>
            <a:ext cx="12190730" cy="6857365"/>
          </a:xfrm>
          <a:prstGeom prst="rect">
            <a:avLst/>
          </a:prstGeom>
          <a:blipFill rotWithShape="1">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21680783"/>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92227343"/>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49134534"/>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14746103"/>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89218214"/>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037882463"/>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193882618"/>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75687547"/>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93775501"/>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11705948"/>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80476532"/>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60153059"/>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75257791"/>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848448633"/>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77897201"/>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70481068"/>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93727468"/>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41333225"/>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01998003"/>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80735303"/>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2023/10/24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488510730"/>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61975843"/>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14674110"/>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01503203"/>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28493455"/>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00049980"/>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71348531"/>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30035777"/>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035555911"/>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225051165"/>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52824070"/>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40499417"/>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86322429"/>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42268354"/>
      </p:ext>
    </p:extLst>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48762657"/>
      </p:ext>
    </p:extLst>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159349707"/>
      </p:ext>
    </p:extLst>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18582369"/>
      </p:ext>
    </p:extLst>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20911152"/>
      </p:ext>
    </p:extLst>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534658495"/>
      </p:ext>
    </p:extLst>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39143969"/>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73358500"/>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052409030"/>
      </p:ext>
    </p:extLst>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35838693"/>
      </p:ext>
    </p:extLst>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89794839"/>
      </p:ext>
    </p:extLst>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51091544"/>
      </p:ext>
    </p:extLst>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89390350"/>
      </p:ext>
    </p:extLst>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90788395"/>
      </p:ext>
    </p:extLst>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05091783"/>
      </p:ext>
    </p:extLst>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52342565"/>
      </p:ext>
    </p:extLst>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47120061"/>
      </p:ext>
    </p:extLst>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93511957"/>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977012607"/>
      </p:ext>
    </p:extLst>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38869734"/>
      </p:ext>
    </p:extLst>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832432447"/>
      </p:ext>
    </p:extLst>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86225981"/>
      </p:ext>
    </p:extLst>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05137444"/>
      </p:ext>
    </p:extLst>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247409077"/>
      </p:ext>
    </p:extLst>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90166464"/>
      </p:ext>
    </p:extLst>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55584468"/>
      </p:ext>
    </p:extLst>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51189091"/>
      </p:ext>
    </p:extLst>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07666204"/>
      </p:ext>
    </p:extLst>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043108199"/>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36512495"/>
      </p:ext>
    </p:extLst>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72395533"/>
      </p:ext>
    </p:extLst>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37806125"/>
      </p:ext>
    </p:extLst>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386010"/>
      </p:ext>
    </p:extLst>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1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4170605198"/>
      </p:ext>
    </p:extLst>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2023/10/24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2023/10/24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2023/10/24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2023/10/24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2023/10/24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10679467"/>
      </p:ext>
    </p:extLst>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719988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2023/10/24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710604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83671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theme" Target="../theme/theme1.xml"/><Relationship Id="rId95" Type="http://schemas.openxmlformats.org/officeDocument/2006/relationships/tags" Target="../tags/tag6.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tags" Target="../tags/tag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ags" Target="../tags/tag2.xml"/><Relationship Id="rId96"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ags" Target="../tags/tag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2.xml"/><Relationship Id="rId2" Type="http://schemas.openxmlformats.org/officeDocument/2006/relationships/slideLayout" Target="../slideLayouts/slideLayout91.xml"/><Relationship Id="rId1" Type="http://schemas.openxmlformats.org/officeDocument/2006/relationships/slideLayout" Target="../slideLayouts/slideLayout9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9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9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9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思源黑体 CN Normal" panose="020B0400000000000000" charset="-122"/>
                <a:ea typeface="思源黑体 CN Normal" panose="020B0400000000000000" charset="-122"/>
                <a:cs typeface="思源黑体 CN Normal" panose="020B0400000000000000" charset="-122"/>
              </a:defRPr>
            </a:lvl1pPr>
          </a:lstStyle>
          <a:p>
            <a:fld id="{760FBDFE-C587-4B4C-A407-44438C67B59E}" type="datetimeFigureOut">
              <a:rPr lang="zh-CN" altLang="en-US" smtClean="0"/>
              <a:t>2023/10/24</a:t>
            </a:fld>
            <a:endParaRPr lang="zh-CN" altLang="en-US"/>
          </a:p>
        </p:txBody>
      </p:sp>
      <p:sp>
        <p:nvSpPr>
          <p:cNvPr id="5" name="页脚占位符 4"/>
          <p:cNvSpPr>
            <a:spLocks noGrp="1"/>
          </p:cNvSpPr>
          <p:nvPr>
            <p:ph type="ftr" sz="quarter" idx="3"/>
            <p:custDataLst>
              <p:tags r:id="rId9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思源黑体 CN Normal" panose="020B0400000000000000" charset="-122"/>
                <a:ea typeface="思源黑体 CN Normal" panose="020B0400000000000000" charset="-122"/>
                <a:cs typeface="思源黑体 CN Normal" panose="020B0400000000000000" charset="-122"/>
              </a:defRPr>
            </a:lvl1pPr>
          </a:lstStyle>
          <a:p>
            <a:endParaRPr lang="zh-CN" altLang="en-US" dirty="0"/>
          </a:p>
        </p:txBody>
      </p:sp>
      <p:sp>
        <p:nvSpPr>
          <p:cNvPr id="6" name="灯片编号占位符 5"/>
          <p:cNvSpPr>
            <a:spLocks noGrp="1"/>
          </p:cNvSpPr>
          <p:nvPr>
            <p:ph type="sldNum" sz="quarter" idx="4"/>
            <p:custDataLst>
              <p:tags r:id="rId9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思源黑体 CN Normal" panose="020B0400000000000000" charset="-122"/>
                <a:ea typeface="思源黑体 CN Normal" panose="020B0400000000000000" charset="-122"/>
                <a:cs typeface="思源黑体 CN Normal" panose="020B0400000000000000" charset="-122"/>
              </a:defRPr>
            </a:lvl1pPr>
          </a:lstStyle>
          <a:p>
            <a:fld id="{49AE70B2-8BF9-45C0-BB95-33D1B9D3A854}" type="slidenum">
              <a:rPr lang="zh-CN" altLang="en-US" smtClean="0"/>
              <a:t>‹#›</a:t>
            </a:fld>
            <a:endParaRPr lang="zh-CN" altLang="en-US" dirty="0"/>
          </a:p>
        </p:txBody>
      </p:sp>
    </p:spTree>
    <p:custDataLst>
      <p:tags r:id="rId91"/>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4" r:id="rId80"/>
    <p:sldLayoutId id="2147483735" r:id="rId81"/>
    <p:sldLayoutId id="2147483736" r:id="rId82"/>
    <p:sldLayoutId id="2147483737" r:id="rId83"/>
    <p:sldLayoutId id="2147483654" r:id="rId84"/>
    <p:sldLayoutId id="2147483655" r:id="rId85"/>
    <p:sldLayoutId id="2147483656" r:id="rId86"/>
    <p:sldLayoutId id="2147483657" r:id="rId87"/>
    <p:sldLayoutId id="2147483658" r:id="rId88"/>
    <p:sldLayoutId id="2147483659" r:id="rId89"/>
  </p:sldLayoutIdLst>
  <p:hf sldNum="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思源黑体 CN Normal" panose="020B0400000000000000" charset="-122"/>
          <a:ea typeface="思源黑体 CN Normal" panose="020B0400000000000000" charset="-122"/>
          <a:cs typeface="思源黑体 CN Normal" panose="020B04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98611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92.xml"/><Relationship Id="rId7" Type="http://schemas.openxmlformats.org/officeDocument/2006/relationships/tags" Target="../tags/tag696.xml"/><Relationship Id="rId2" Type="http://schemas.openxmlformats.org/officeDocument/2006/relationships/tags" Target="../tags/tag691.xml"/><Relationship Id="rId1" Type="http://schemas.openxmlformats.org/officeDocument/2006/relationships/tags" Target="../tags/tag690.xml"/><Relationship Id="rId6" Type="http://schemas.openxmlformats.org/officeDocument/2006/relationships/tags" Target="../tags/tag695.xml"/><Relationship Id="rId5" Type="http://schemas.openxmlformats.org/officeDocument/2006/relationships/tags" Target="../tags/tag694.xml"/><Relationship Id="rId4" Type="http://schemas.openxmlformats.org/officeDocument/2006/relationships/tags" Target="../tags/tag693.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48.xml"/></Relationships>
</file>

<file path=ppt/slides/_rels/slide11.xml.rels><?xml version="1.0" encoding="UTF-8" standalone="yes"?>
<Relationships xmlns="http://schemas.openxmlformats.org/package/2006/relationships"><Relationship Id="rId3" Type="http://schemas.openxmlformats.org/officeDocument/2006/relationships/tags" Target="../tags/tag751.xml"/><Relationship Id="rId7" Type="http://schemas.openxmlformats.org/officeDocument/2006/relationships/image" Target="../media/image3.jpeg"/><Relationship Id="rId2" Type="http://schemas.openxmlformats.org/officeDocument/2006/relationships/tags" Target="../tags/tag750.xml"/><Relationship Id="rId1" Type="http://schemas.openxmlformats.org/officeDocument/2006/relationships/tags" Target="../tags/tag749.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75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3.xml"/></Relationships>
</file>

<file path=ppt/slides/_rels/slide13.xml.rels><?xml version="1.0" encoding="UTF-8" standalone="yes"?>
<Relationships xmlns="http://schemas.openxmlformats.org/package/2006/relationships"><Relationship Id="rId3" Type="http://schemas.openxmlformats.org/officeDocument/2006/relationships/tags" Target="../tags/tag756.xml"/><Relationship Id="rId2" Type="http://schemas.openxmlformats.org/officeDocument/2006/relationships/tags" Target="../tags/tag755.xml"/><Relationship Id="rId1" Type="http://schemas.openxmlformats.org/officeDocument/2006/relationships/tags" Target="../tags/tag754.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759.xml"/><Relationship Id="rId7" Type="http://schemas.openxmlformats.org/officeDocument/2006/relationships/slideLayout" Target="../slideLayouts/slideLayout2.xml"/><Relationship Id="rId2" Type="http://schemas.openxmlformats.org/officeDocument/2006/relationships/tags" Target="../tags/tag758.xml"/><Relationship Id="rId1" Type="http://schemas.openxmlformats.org/officeDocument/2006/relationships/tags" Target="../tags/tag757.xml"/><Relationship Id="rId6" Type="http://schemas.openxmlformats.org/officeDocument/2006/relationships/tags" Target="../tags/tag762.xml"/><Relationship Id="rId5" Type="http://schemas.openxmlformats.org/officeDocument/2006/relationships/tags" Target="../tags/tag761.xml"/><Relationship Id="rId4" Type="http://schemas.openxmlformats.org/officeDocument/2006/relationships/tags" Target="../tags/tag760.xml"/><Relationship Id="rId9"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tags" Target="../tags/tag704.xml"/><Relationship Id="rId13" Type="http://schemas.openxmlformats.org/officeDocument/2006/relationships/tags" Target="../tags/tag709.xml"/><Relationship Id="rId18" Type="http://schemas.openxmlformats.org/officeDocument/2006/relationships/tags" Target="../tags/tag714.xml"/><Relationship Id="rId26" Type="http://schemas.openxmlformats.org/officeDocument/2006/relationships/image" Target="../media/image1.jpeg"/><Relationship Id="rId3" Type="http://schemas.openxmlformats.org/officeDocument/2006/relationships/tags" Target="../tags/tag699.xml"/><Relationship Id="rId21" Type="http://schemas.openxmlformats.org/officeDocument/2006/relationships/tags" Target="../tags/tag717.xml"/><Relationship Id="rId7" Type="http://schemas.openxmlformats.org/officeDocument/2006/relationships/tags" Target="../tags/tag703.xml"/><Relationship Id="rId12" Type="http://schemas.openxmlformats.org/officeDocument/2006/relationships/tags" Target="../tags/tag708.xml"/><Relationship Id="rId17" Type="http://schemas.openxmlformats.org/officeDocument/2006/relationships/tags" Target="../tags/tag713.xml"/><Relationship Id="rId25" Type="http://schemas.openxmlformats.org/officeDocument/2006/relationships/slideLayout" Target="../slideLayouts/slideLayout1.xml"/><Relationship Id="rId2" Type="http://schemas.openxmlformats.org/officeDocument/2006/relationships/tags" Target="../tags/tag698.xml"/><Relationship Id="rId16" Type="http://schemas.openxmlformats.org/officeDocument/2006/relationships/tags" Target="../tags/tag712.xml"/><Relationship Id="rId20" Type="http://schemas.openxmlformats.org/officeDocument/2006/relationships/tags" Target="../tags/tag716.xml"/><Relationship Id="rId1" Type="http://schemas.openxmlformats.org/officeDocument/2006/relationships/tags" Target="../tags/tag697.xml"/><Relationship Id="rId6" Type="http://schemas.openxmlformats.org/officeDocument/2006/relationships/tags" Target="../tags/tag702.xml"/><Relationship Id="rId11" Type="http://schemas.openxmlformats.org/officeDocument/2006/relationships/tags" Target="../tags/tag707.xml"/><Relationship Id="rId24" Type="http://schemas.openxmlformats.org/officeDocument/2006/relationships/tags" Target="../tags/tag720.xml"/><Relationship Id="rId5" Type="http://schemas.openxmlformats.org/officeDocument/2006/relationships/tags" Target="../tags/tag701.xml"/><Relationship Id="rId15" Type="http://schemas.openxmlformats.org/officeDocument/2006/relationships/tags" Target="../tags/tag711.xml"/><Relationship Id="rId23" Type="http://schemas.openxmlformats.org/officeDocument/2006/relationships/tags" Target="../tags/tag719.xml"/><Relationship Id="rId10" Type="http://schemas.openxmlformats.org/officeDocument/2006/relationships/tags" Target="../tags/tag706.xml"/><Relationship Id="rId19" Type="http://schemas.openxmlformats.org/officeDocument/2006/relationships/tags" Target="../tags/tag715.xml"/><Relationship Id="rId4" Type="http://schemas.openxmlformats.org/officeDocument/2006/relationships/tags" Target="../tags/tag700.xml"/><Relationship Id="rId9" Type="http://schemas.openxmlformats.org/officeDocument/2006/relationships/tags" Target="../tags/tag705.xml"/><Relationship Id="rId14" Type="http://schemas.openxmlformats.org/officeDocument/2006/relationships/tags" Target="../tags/tag710.xml"/><Relationship Id="rId22" Type="http://schemas.openxmlformats.org/officeDocument/2006/relationships/tags" Target="../tags/tag718.xml"/><Relationship Id="rId27"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tags" Target="../tags/tag723.xml"/><Relationship Id="rId7" Type="http://schemas.openxmlformats.org/officeDocument/2006/relationships/image" Target="../media/image3.jpeg"/><Relationship Id="rId2" Type="http://schemas.openxmlformats.org/officeDocument/2006/relationships/tags" Target="../tags/tag722.xml"/><Relationship Id="rId1" Type="http://schemas.openxmlformats.org/officeDocument/2006/relationships/tags" Target="../tags/tag721.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72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27.xml"/><Relationship Id="rId7" Type="http://schemas.openxmlformats.org/officeDocument/2006/relationships/tags" Target="../tags/tag731.xml"/><Relationship Id="rId2" Type="http://schemas.openxmlformats.org/officeDocument/2006/relationships/tags" Target="../tags/tag726.xml"/><Relationship Id="rId1" Type="http://schemas.openxmlformats.org/officeDocument/2006/relationships/tags" Target="../tags/tag725.xml"/><Relationship Id="rId6" Type="http://schemas.openxmlformats.org/officeDocument/2006/relationships/tags" Target="../tags/tag730.xml"/><Relationship Id="rId5" Type="http://schemas.openxmlformats.org/officeDocument/2006/relationships/tags" Target="../tags/tag729.xml"/><Relationship Id="rId4" Type="http://schemas.openxmlformats.org/officeDocument/2006/relationships/tags" Target="../tags/tag728.xml"/></Relationships>
</file>

<file path=ppt/slides/_rels/slide5.xml.rels><?xml version="1.0" encoding="UTF-8" standalone="yes"?>
<Relationships xmlns="http://schemas.openxmlformats.org/package/2006/relationships"><Relationship Id="rId3" Type="http://schemas.openxmlformats.org/officeDocument/2006/relationships/tags" Target="../tags/tag734.xml"/><Relationship Id="rId7" Type="http://schemas.openxmlformats.org/officeDocument/2006/relationships/image" Target="../media/image3.jpeg"/><Relationship Id="rId2" Type="http://schemas.openxmlformats.org/officeDocument/2006/relationships/tags" Target="../tags/tag733.xml"/><Relationship Id="rId1" Type="http://schemas.openxmlformats.org/officeDocument/2006/relationships/tags" Target="../tags/tag732.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735.xml"/></Relationships>
</file>

<file path=ppt/slides/_rels/slide6.xml.rels><?xml version="1.0" encoding="UTF-8" standalone="yes"?>
<Relationships xmlns="http://schemas.openxmlformats.org/package/2006/relationships"><Relationship Id="rId3" Type="http://schemas.openxmlformats.org/officeDocument/2006/relationships/tags" Target="../tags/tag738.xml"/><Relationship Id="rId2" Type="http://schemas.openxmlformats.org/officeDocument/2006/relationships/tags" Target="../tags/tag737.xml"/><Relationship Id="rId1" Type="http://schemas.openxmlformats.org/officeDocument/2006/relationships/tags" Target="../tags/tag736.xml"/><Relationship Id="rId6" Type="http://schemas.openxmlformats.org/officeDocument/2006/relationships/slideLayout" Target="../slideLayouts/slideLayout2.xml"/><Relationship Id="rId5" Type="http://schemas.openxmlformats.org/officeDocument/2006/relationships/tags" Target="../tags/tag740.xml"/><Relationship Id="rId4" Type="http://schemas.openxmlformats.org/officeDocument/2006/relationships/tags" Target="../tags/tag73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1.xml"/></Relationships>
</file>

<file path=ppt/slides/_rels/slide8.xml.rels><?xml version="1.0" encoding="UTF-8" standalone="yes"?>
<Relationships xmlns="http://schemas.openxmlformats.org/package/2006/relationships"><Relationship Id="rId3" Type="http://schemas.openxmlformats.org/officeDocument/2006/relationships/tags" Target="../tags/tag744.xml"/><Relationship Id="rId7" Type="http://schemas.openxmlformats.org/officeDocument/2006/relationships/image" Target="../media/image3.jpeg"/><Relationship Id="rId2" Type="http://schemas.openxmlformats.org/officeDocument/2006/relationships/tags" Target="../tags/tag743.xml"/><Relationship Id="rId1" Type="http://schemas.openxmlformats.org/officeDocument/2006/relationships/tags" Target="../tags/tag742.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74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7.xml"/><Relationship Id="rId1" Type="http://schemas.openxmlformats.org/officeDocument/2006/relationships/tags" Target="../tags/tag74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Administrator\Desktop\1.jpg1"/>
          <p:cNvPicPr>
            <a:picLocks noChangeAspect="1"/>
          </p:cNvPicPr>
          <p:nvPr>
            <p:custDataLst>
              <p:tags r:id="rId2"/>
            </p:custDataLst>
          </p:nvPr>
        </p:nvPicPr>
        <p:blipFill>
          <a:blip r:embed="rId9"/>
          <a:srcRect/>
          <a:stretch>
            <a:fillRect/>
          </a:stretch>
        </p:blipFill>
        <p:spPr>
          <a:xfrm>
            <a:off x="0" y="0"/>
            <a:ext cx="12192000" cy="6858000"/>
          </a:xfrm>
          <a:prstGeom prst="rect">
            <a:avLst/>
          </a:prstGeom>
        </p:spPr>
      </p:pic>
      <p:sp>
        <p:nvSpPr>
          <p:cNvPr id="3" name="圆角矩形 2"/>
          <p:cNvSpPr/>
          <p:nvPr/>
        </p:nvSpPr>
        <p:spPr>
          <a:xfrm>
            <a:off x="763270" y="4491355"/>
            <a:ext cx="5466080" cy="403224"/>
          </a:xfrm>
          <a:prstGeom prst="roundRect">
            <a:avLst>
              <a:gd name="adj" fmla="val 50000"/>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custDataLst>
              <p:tags r:id="rId3"/>
            </p:custDataLst>
          </p:nvPr>
        </p:nvSpPr>
        <p:spPr>
          <a:xfrm>
            <a:off x="605789" y="1640840"/>
            <a:ext cx="9424035" cy="677108"/>
          </a:xfrm>
          <a:prstGeom prst="rect">
            <a:avLst/>
          </a:prstGeom>
          <a:noFill/>
        </p:spPr>
        <p:txBody>
          <a:bodyPr wrap="square" rtlCol="0">
            <a:spAutoFit/>
          </a:bodyPr>
          <a:lstStyle/>
          <a:p>
            <a:pPr algn="l"/>
            <a:r>
              <a:rPr lang="en-US" altLang="zh-CN" sz="3800" kern="100" dirty="0">
                <a:solidFill>
                  <a:schemeClr val="bg1">
                    <a:lumMod val="50000"/>
                  </a:schemeClr>
                </a:solidFill>
                <a:cs typeface="+mn-ea"/>
                <a:sym typeface="+mn-lt"/>
              </a:rPr>
              <a:t>Dormitory </a:t>
            </a:r>
            <a:r>
              <a:rPr lang="en-US" altLang="zh-CN" sz="3800" kern="100" dirty="0">
                <a:solidFill>
                  <a:schemeClr val="bg1">
                    <a:lumMod val="50000"/>
                  </a:schemeClr>
                </a:solidFill>
                <a:uFillTx/>
                <a:cs typeface="+mn-ea"/>
                <a:sym typeface="+mn-lt"/>
              </a:rPr>
              <a:t>Idle Resource </a:t>
            </a:r>
            <a:r>
              <a:rPr lang="en-US" altLang="zh-CN" sz="3800" kern="100" dirty="0">
                <a:solidFill>
                  <a:schemeClr val="bg1">
                    <a:lumMod val="50000"/>
                  </a:schemeClr>
                </a:solidFill>
                <a:cs typeface="+mn-ea"/>
                <a:sym typeface="+mn-lt"/>
              </a:rPr>
              <a:t>S</a:t>
            </a:r>
            <a:r>
              <a:rPr lang="en-US" altLang="zh-CN" sz="3800" kern="100" dirty="0">
                <a:solidFill>
                  <a:schemeClr val="bg1">
                    <a:lumMod val="50000"/>
                  </a:schemeClr>
                </a:solidFill>
                <a:uFillTx/>
                <a:cs typeface="+mn-ea"/>
                <a:sym typeface="+mn-lt"/>
              </a:rPr>
              <a:t>haring Platform</a:t>
            </a:r>
          </a:p>
        </p:txBody>
      </p:sp>
      <p:sp>
        <p:nvSpPr>
          <p:cNvPr id="38" name="文本框 37"/>
          <p:cNvSpPr txBox="1"/>
          <p:nvPr>
            <p:custDataLst>
              <p:tags r:id="rId4"/>
            </p:custDataLst>
          </p:nvPr>
        </p:nvSpPr>
        <p:spPr>
          <a:xfrm>
            <a:off x="694690" y="3664585"/>
            <a:ext cx="6316980" cy="274370"/>
          </a:xfrm>
          <a:prstGeom prst="rect">
            <a:avLst/>
          </a:prstGeom>
          <a:noFill/>
        </p:spPr>
        <p:txBody>
          <a:bodyPr wrap="square" rtlCol="0">
            <a:spAutoFit/>
          </a:bodyPr>
          <a:lstStyle/>
          <a:p>
            <a:pPr algn="l" fontAlgn="auto">
              <a:lnSpc>
                <a:spcPct val="150000"/>
              </a:lnSpc>
            </a:pPr>
            <a:r>
              <a:rPr lang="zh-CN" altLang="en-US" sz="900" dirty="0">
                <a:solidFill>
                  <a:schemeClr val="bg1">
                    <a:lumMod val="50000"/>
                  </a:schemeClr>
                </a:solidFill>
                <a:cs typeface="+mn-ea"/>
                <a:sym typeface="+mn-lt"/>
              </a:rPr>
              <a:t>让资源共享更方便</a:t>
            </a:r>
          </a:p>
        </p:txBody>
      </p:sp>
      <p:sp>
        <p:nvSpPr>
          <p:cNvPr id="32" name="文本框 31"/>
          <p:cNvSpPr txBox="1"/>
          <p:nvPr>
            <p:custDataLst>
              <p:tags r:id="rId5"/>
            </p:custDataLst>
          </p:nvPr>
        </p:nvSpPr>
        <p:spPr>
          <a:xfrm>
            <a:off x="605790" y="2289175"/>
            <a:ext cx="11674475" cy="1015663"/>
          </a:xfrm>
          <a:prstGeom prst="rect">
            <a:avLst/>
          </a:prstGeom>
          <a:noFill/>
        </p:spPr>
        <p:txBody>
          <a:bodyPr wrap="square" rtlCol="0">
            <a:spAutoFit/>
          </a:bodyPr>
          <a:lstStyle/>
          <a:p>
            <a:pPr algn="l"/>
            <a:r>
              <a:rPr lang="zh-CN" altLang="en-US" sz="6000" b="1" dirty="0">
                <a:solidFill>
                  <a:srgbClr val="9F8C61"/>
                </a:solidFill>
                <a:cs typeface="+mn-ea"/>
                <a:sym typeface="+mn-lt"/>
              </a:rPr>
              <a:t>寝室闲置资源共享平台项目计划</a:t>
            </a:r>
            <a:endParaRPr lang="zh-CN" altLang="zh-CN" sz="6000" b="1" dirty="0">
              <a:solidFill>
                <a:srgbClr val="9F8C61"/>
              </a:solidFill>
              <a:cs typeface="+mn-ea"/>
              <a:sym typeface="+mn-lt"/>
            </a:endParaRPr>
          </a:p>
        </p:txBody>
      </p:sp>
      <p:sp>
        <p:nvSpPr>
          <p:cNvPr id="8" name="矩形 7"/>
          <p:cNvSpPr/>
          <p:nvPr>
            <p:custDataLst>
              <p:tags r:id="rId6"/>
            </p:custDataLst>
          </p:nvPr>
        </p:nvSpPr>
        <p:spPr>
          <a:xfrm>
            <a:off x="780733" y="3541395"/>
            <a:ext cx="482600" cy="25200"/>
          </a:xfrm>
          <a:prstGeom prst="rect">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custDataLst>
              <p:tags r:id="rId7"/>
            </p:custDataLst>
          </p:nvPr>
        </p:nvSpPr>
        <p:spPr>
          <a:xfrm>
            <a:off x="909997" y="4474567"/>
            <a:ext cx="5400766" cy="369332"/>
          </a:xfrm>
          <a:prstGeom prst="rect">
            <a:avLst/>
          </a:prstGeom>
          <a:noFill/>
        </p:spPr>
        <p:txBody>
          <a:bodyPr wrap="square" rtlCol="0">
            <a:spAutoFit/>
          </a:bodyPr>
          <a:lstStyle/>
          <a:p>
            <a:pPr algn="l"/>
            <a:r>
              <a:rPr lang="en-US" altLang="zh-CN" dirty="0">
                <a:solidFill>
                  <a:schemeClr val="bg1"/>
                </a:solidFill>
                <a:cs typeface="+mn-ea"/>
                <a:sym typeface="+mn-lt"/>
              </a:rPr>
              <a:t>G15</a:t>
            </a:r>
            <a:r>
              <a:rPr lang="zh-CN" altLang="en-US" dirty="0">
                <a:solidFill>
                  <a:schemeClr val="bg1"/>
                </a:solidFill>
                <a:cs typeface="+mn-ea"/>
                <a:sym typeface="+mn-lt"/>
              </a:rPr>
              <a:t>小组成员：李迪开（组长）、陈家伟、奚嘉良</a:t>
            </a:r>
          </a:p>
        </p:txBody>
      </p:sp>
      <p:cxnSp>
        <p:nvCxnSpPr>
          <p:cNvPr id="11" name="直接连接符 10"/>
          <p:cNvCxnSpPr/>
          <p:nvPr/>
        </p:nvCxnSpPr>
        <p:spPr>
          <a:xfrm>
            <a:off x="1638935" y="698500"/>
            <a:ext cx="9203055" cy="0"/>
          </a:xfrm>
          <a:prstGeom prst="line">
            <a:avLst/>
          </a:prstGeom>
          <a:ln>
            <a:solidFill>
              <a:srgbClr val="9F8C61">
                <a:alpha val="47000"/>
              </a:srgb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649EF8-C6D8-44F7-ADE4-71D81FF13232}"/>
              </a:ext>
            </a:extLst>
          </p:cNvPr>
          <p:cNvSpPr txBox="1"/>
          <p:nvPr/>
        </p:nvSpPr>
        <p:spPr>
          <a:xfrm>
            <a:off x="3700462" y="1178866"/>
            <a:ext cx="4791075" cy="461665"/>
          </a:xfrm>
          <a:prstGeom prst="rect">
            <a:avLst/>
          </a:prstGeom>
          <a:noFill/>
        </p:spPr>
        <p:txBody>
          <a:bodyPr wrap="square" rtlCol="0">
            <a:spAutoFit/>
          </a:bodyPr>
          <a:lstStyle/>
          <a:p>
            <a:pPr algn="ctr"/>
            <a:r>
              <a:rPr lang="zh-CN" altLang="zh-CN" sz="2400" b="1" dirty="0">
                <a:effectLst/>
                <a:latin typeface="+mj-ea"/>
                <a:ea typeface="+mj-ea"/>
                <a:cs typeface="Times New Roman" panose="02020603050405020304" pitchFamily="18" charset="0"/>
              </a:rPr>
              <a:t>项目任务分解与人员分工</a:t>
            </a:r>
            <a:endParaRPr lang="zh-CN" altLang="en-US" sz="2400" b="1" dirty="0">
              <a:latin typeface="+mj-ea"/>
              <a:ea typeface="+mj-ea"/>
            </a:endParaRPr>
          </a:p>
        </p:txBody>
      </p:sp>
      <p:sp>
        <p:nvSpPr>
          <p:cNvPr id="5" name="副标题 91">
            <a:extLst>
              <a:ext uri="{FF2B5EF4-FFF2-40B4-BE49-F238E27FC236}">
                <a16:creationId xmlns:a16="http://schemas.microsoft.com/office/drawing/2014/main" id="{AD044355-59D7-46B2-B366-96A97AF3FBF3}"/>
              </a:ext>
            </a:extLst>
          </p:cNvPr>
          <p:cNvSpPr txBox="1">
            <a:spLocks/>
          </p:cNvSpPr>
          <p:nvPr>
            <p:custDataLst>
              <p:tags r:id="rId1"/>
            </p:custDataLst>
          </p:nvPr>
        </p:nvSpPr>
        <p:spPr>
          <a:xfrm>
            <a:off x="635" y="429260"/>
            <a:ext cx="12190730" cy="60261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zh-CN" altLang="en-US" sz="3000" b="1" spc="0">
                <a:solidFill>
                  <a:srgbClr val="9F8C61"/>
                </a:solidFill>
                <a:latin typeface="+mn-lt"/>
                <a:ea typeface="+mn-ea"/>
                <a:cs typeface="+mn-ea"/>
                <a:sym typeface="+mn-lt"/>
              </a:rPr>
              <a:t>实施计划</a:t>
            </a:r>
            <a:endParaRPr lang="zh-CN" altLang="en-US" sz="3000" b="1" spc="0" dirty="0">
              <a:solidFill>
                <a:srgbClr val="9F8C61"/>
              </a:solidFill>
              <a:latin typeface="+mn-lt"/>
              <a:ea typeface="+mn-ea"/>
              <a:cs typeface="+mn-ea"/>
              <a:sym typeface="+mn-lt"/>
            </a:endParaRPr>
          </a:p>
        </p:txBody>
      </p:sp>
      <p:pic>
        <p:nvPicPr>
          <p:cNvPr id="9" name="图片 8">
            <a:extLst>
              <a:ext uri="{FF2B5EF4-FFF2-40B4-BE49-F238E27FC236}">
                <a16:creationId xmlns:a16="http://schemas.microsoft.com/office/drawing/2014/main" id="{BEE4D418-5C3B-4F17-AA50-3397F9613BC9}"/>
              </a:ext>
            </a:extLst>
          </p:cNvPr>
          <p:cNvPicPr>
            <a:picLocks noChangeAspect="1"/>
          </p:cNvPicPr>
          <p:nvPr/>
        </p:nvPicPr>
        <p:blipFill>
          <a:blip r:embed="rId3"/>
          <a:stretch>
            <a:fillRect/>
          </a:stretch>
        </p:blipFill>
        <p:spPr>
          <a:xfrm>
            <a:off x="3009900" y="1787522"/>
            <a:ext cx="5962229" cy="5101634"/>
          </a:xfrm>
          <a:prstGeom prst="rect">
            <a:avLst/>
          </a:prstGeom>
        </p:spPr>
      </p:pic>
      <p:sp>
        <p:nvSpPr>
          <p:cNvPr id="10" name="文本框 9">
            <a:extLst>
              <a:ext uri="{FF2B5EF4-FFF2-40B4-BE49-F238E27FC236}">
                <a16:creationId xmlns:a16="http://schemas.microsoft.com/office/drawing/2014/main" id="{20678680-497C-465F-8E58-7DEFBAEFE500}"/>
              </a:ext>
            </a:extLst>
          </p:cNvPr>
          <p:cNvSpPr txBox="1"/>
          <p:nvPr/>
        </p:nvSpPr>
        <p:spPr>
          <a:xfrm>
            <a:off x="9344024" y="3819525"/>
            <a:ext cx="2162176" cy="646331"/>
          </a:xfrm>
          <a:prstGeom prst="rect">
            <a:avLst/>
          </a:prstGeom>
          <a:noFill/>
        </p:spPr>
        <p:txBody>
          <a:bodyPr wrap="square" rtlCol="0">
            <a:spAutoFit/>
          </a:bodyPr>
          <a:lstStyle/>
          <a:p>
            <a:r>
              <a:rPr lang="en-US" altLang="zh-CN" dirty="0"/>
              <a:t>P.S. </a:t>
            </a:r>
            <a:r>
              <a:rPr lang="zh-CN" altLang="en-US" dirty="0"/>
              <a:t>未写人员分配处由三人一起完成</a:t>
            </a:r>
          </a:p>
        </p:txBody>
      </p:sp>
    </p:spTree>
    <p:extLst>
      <p:ext uri="{BB962C8B-B14F-4D97-AF65-F5344CB8AC3E}">
        <p14:creationId xmlns:p14="http://schemas.microsoft.com/office/powerpoint/2010/main" val="354337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79BCD52.jpg79BCD52"/>
          <p:cNvPicPr>
            <a:picLocks noChangeAspect="1"/>
          </p:cNvPicPr>
          <p:nvPr>
            <p:custDataLst>
              <p:tags r:id="rId2"/>
            </p:custDataLst>
          </p:nvPr>
        </p:nvPicPr>
        <p:blipFill>
          <a:blip r:embed="rId6"/>
          <a:srcRect/>
          <a:stretch>
            <a:fillRect/>
          </a:stretch>
        </p:blipFill>
        <p:spPr>
          <a:xfrm>
            <a:off x="-4762" y="-3492"/>
            <a:ext cx="12196445" cy="6859905"/>
          </a:xfrm>
          <a:prstGeom prst="rect">
            <a:avLst/>
          </a:prstGeom>
        </p:spPr>
      </p:pic>
      <p:sp>
        <p:nvSpPr>
          <p:cNvPr id="3" name="矩形 2"/>
          <p:cNvSpPr/>
          <p:nvPr>
            <p:custDataLst>
              <p:tags r:id="rId3"/>
            </p:custDataLst>
          </p:nvPr>
        </p:nvSpPr>
        <p:spPr>
          <a:xfrm>
            <a:off x="0" y="0"/>
            <a:ext cx="12190730" cy="6857365"/>
          </a:xfrm>
          <a:prstGeom prst="rect">
            <a:avLst/>
          </a:prstGeom>
          <a:blipFill rotWithShape="1">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副标题 91"/>
          <p:cNvSpPr>
            <a:spLocks noGrp="1"/>
          </p:cNvSpPr>
          <p:nvPr>
            <p:ph type="subTitle" idx="1"/>
            <p:custDataLst>
              <p:tags r:id="rId4"/>
            </p:custDataLst>
          </p:nvPr>
        </p:nvSpPr>
        <p:spPr>
          <a:xfrm>
            <a:off x="1313815" y="2563495"/>
            <a:ext cx="12190730" cy="998855"/>
          </a:xfrm>
        </p:spPr>
        <p:txBody>
          <a:bodyPr vert="horz" lIns="90000" tIns="46800" rIns="90000" bIns="46800" rtlCol="0">
            <a:noAutofit/>
          </a:bodyPr>
          <a:lstStyle/>
          <a:p>
            <a:pPr algn="l">
              <a:lnSpc>
                <a:spcPct val="100000"/>
              </a:lnSpc>
            </a:pPr>
            <a:r>
              <a:rPr lang="zh-CN" altLang="en-US" sz="6000" b="1" spc="0" dirty="0">
                <a:solidFill>
                  <a:srgbClr val="9F8C61"/>
                </a:solidFill>
                <a:latin typeface="+mn-lt"/>
                <a:ea typeface="+mn-ea"/>
                <a:cs typeface="+mn-ea"/>
                <a:sym typeface="+mn-lt"/>
              </a:rPr>
              <a:t>支持条件</a:t>
            </a:r>
          </a:p>
        </p:txBody>
      </p:sp>
      <p:sp>
        <p:nvSpPr>
          <p:cNvPr id="2" name="矩形 1"/>
          <p:cNvSpPr/>
          <p:nvPr/>
        </p:nvSpPr>
        <p:spPr>
          <a:xfrm>
            <a:off x="0" y="2582545"/>
            <a:ext cx="1037590" cy="1452245"/>
          </a:xfrm>
          <a:prstGeom prst="rect">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91">
            <a:extLst>
              <a:ext uri="{FF2B5EF4-FFF2-40B4-BE49-F238E27FC236}">
                <a16:creationId xmlns:a16="http://schemas.microsoft.com/office/drawing/2014/main" id="{30216607-E0C6-4A3D-A9AB-81EECE9DEFEB}"/>
              </a:ext>
            </a:extLst>
          </p:cNvPr>
          <p:cNvSpPr txBox="1">
            <a:spLocks/>
          </p:cNvSpPr>
          <p:nvPr>
            <p:custDataLst>
              <p:tags r:id="rId1"/>
            </p:custDataLst>
          </p:nvPr>
        </p:nvSpPr>
        <p:spPr>
          <a:xfrm>
            <a:off x="635" y="429260"/>
            <a:ext cx="12190730" cy="60261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zh-CN" altLang="en-US" sz="3000" b="1" spc="0" dirty="0">
                <a:solidFill>
                  <a:srgbClr val="9F8C61"/>
                </a:solidFill>
                <a:latin typeface="+mn-lt"/>
                <a:ea typeface="+mn-ea"/>
                <a:cs typeface="+mn-ea"/>
                <a:sym typeface="+mn-lt"/>
              </a:rPr>
              <a:t>支持条件</a:t>
            </a:r>
          </a:p>
        </p:txBody>
      </p:sp>
      <p:sp>
        <p:nvSpPr>
          <p:cNvPr id="6" name="文本框 5">
            <a:extLst>
              <a:ext uri="{FF2B5EF4-FFF2-40B4-BE49-F238E27FC236}">
                <a16:creationId xmlns:a16="http://schemas.microsoft.com/office/drawing/2014/main" id="{989BCA9C-B712-4BFE-9942-4C3EE4BA8083}"/>
              </a:ext>
            </a:extLst>
          </p:cNvPr>
          <p:cNvSpPr txBox="1"/>
          <p:nvPr/>
        </p:nvSpPr>
        <p:spPr>
          <a:xfrm>
            <a:off x="4093210" y="1628755"/>
            <a:ext cx="4362450" cy="1846659"/>
          </a:xfrm>
          <a:prstGeom prst="rect">
            <a:avLst/>
          </a:prstGeom>
          <a:noFill/>
        </p:spPr>
        <p:txBody>
          <a:bodyPr wrap="square" rtlCol="0">
            <a:spAutoFit/>
          </a:bodyPr>
          <a:lstStyle/>
          <a:p>
            <a:r>
              <a:rPr lang="zh-CN" altLang="en-US" sz="2400" b="1" dirty="0"/>
              <a:t>计算机系统支持：</a:t>
            </a:r>
            <a:endParaRPr lang="en-US" altLang="zh-CN" sz="2400" b="1" dirty="0"/>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用户端使用浏览器即可访问，需要用户持有计算机，但兼容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windows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linux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等多个系统；服务器端有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JDK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环境、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maven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node.js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vue.js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等运行</a:t>
            </a:r>
            <a:r>
              <a:rPr lang="zh-CN" altLang="en-US" kern="100" dirty="0">
                <a:latin typeface="等线" panose="02010600030101010101" pitchFamily="2" charset="-122"/>
                <a:ea typeface="等线" panose="02010600030101010101" pitchFamily="2" charset="-122"/>
                <a:cs typeface="Times New Roman" panose="02020603050405020304" pitchFamily="18" charset="0"/>
              </a:rPr>
              <a:t>环境和框架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8" name="文本框 7">
            <a:extLst>
              <a:ext uri="{FF2B5EF4-FFF2-40B4-BE49-F238E27FC236}">
                <a16:creationId xmlns:a16="http://schemas.microsoft.com/office/drawing/2014/main" id="{ABB6E85A-2F65-401A-8E9C-E3352FAD3CCA}"/>
              </a:ext>
            </a:extLst>
          </p:cNvPr>
          <p:cNvSpPr txBox="1"/>
          <p:nvPr/>
        </p:nvSpPr>
        <p:spPr>
          <a:xfrm>
            <a:off x="4093210" y="4072294"/>
            <a:ext cx="3324225" cy="1015663"/>
          </a:xfrm>
          <a:prstGeom prst="rect">
            <a:avLst/>
          </a:prstGeom>
          <a:noFill/>
        </p:spPr>
        <p:txBody>
          <a:bodyPr wrap="square" rtlCol="0">
            <a:spAutoFit/>
          </a:bodyPr>
          <a:lstStyle/>
          <a:p>
            <a:r>
              <a:rPr lang="zh-CN" altLang="en-US" sz="2400" b="1" dirty="0"/>
              <a:t>用户承担的工作：</a:t>
            </a:r>
            <a:endParaRPr lang="en-US" altLang="zh-CN" sz="2400" b="1" dirty="0"/>
          </a:p>
          <a:p>
            <a:r>
              <a:rPr lang="zh-CN" altLang="zh-CN" sz="1800" dirty="0">
                <a:effectLst/>
                <a:ea typeface="等线" panose="02010600030101010101" pitchFamily="2" charset="-122"/>
                <a:cs typeface="Times New Roman" panose="02020603050405020304" pitchFamily="18" charset="0"/>
              </a:rPr>
              <a:t>发布闲置资源信息，自行交流确定交易，不能发布违规内容</a:t>
            </a:r>
            <a:endParaRPr lang="zh-CN" altLang="en-US" dirty="0"/>
          </a:p>
        </p:txBody>
      </p:sp>
    </p:spTree>
    <p:extLst>
      <p:ext uri="{BB962C8B-B14F-4D97-AF65-F5344CB8AC3E}">
        <p14:creationId xmlns:p14="http://schemas.microsoft.com/office/powerpoint/2010/main" val="198509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副标题 91"/>
          <p:cNvSpPr>
            <a:spLocks noGrp="1"/>
          </p:cNvSpPr>
          <p:nvPr>
            <p:ph type="subTitle" idx="1"/>
            <p:custDataLst>
              <p:tags r:id="rId2"/>
            </p:custDataLst>
          </p:nvPr>
        </p:nvSpPr>
        <p:spPr>
          <a:xfrm>
            <a:off x="635" y="429260"/>
            <a:ext cx="12190730" cy="602615"/>
          </a:xfrm>
        </p:spPr>
        <p:txBody>
          <a:bodyPr>
            <a:noAutofit/>
          </a:bodyPr>
          <a:lstStyle/>
          <a:p>
            <a:pPr marL="0" indent="0" algn="ctr">
              <a:lnSpc>
                <a:spcPct val="100000"/>
              </a:lnSpc>
              <a:buNone/>
            </a:pPr>
            <a:r>
              <a:rPr lang="zh-CN" altLang="en-US" sz="3000" b="1" spc="0" dirty="0">
                <a:solidFill>
                  <a:srgbClr val="9F8C61"/>
                </a:solidFill>
                <a:uFillTx/>
                <a:latin typeface="+mn-lt"/>
                <a:ea typeface="+mn-ea"/>
                <a:cs typeface="+mn-ea"/>
                <a:sym typeface="+mn-lt"/>
              </a:rPr>
              <a:t>小组分工</a:t>
            </a:r>
          </a:p>
        </p:txBody>
      </p:sp>
      <p:sp>
        <p:nvSpPr>
          <p:cNvPr id="67" name="任意多边形 66"/>
          <p:cNvSpPr/>
          <p:nvPr>
            <p:custDataLst>
              <p:tags r:id="rId3"/>
            </p:custDataLst>
          </p:nvPr>
        </p:nvSpPr>
        <p:spPr>
          <a:xfrm rot="10800000">
            <a:off x="4894580" y="2557145"/>
            <a:ext cx="419735" cy="398145"/>
          </a:xfrm>
          <a:custGeom>
            <a:avLst/>
            <a:gdLst/>
            <a:ahLst/>
            <a:cxnLst>
              <a:cxn ang="3">
                <a:pos x="hc" y="t"/>
              </a:cxn>
              <a:cxn ang="cd2">
                <a:pos x="l" y="vc"/>
              </a:cxn>
              <a:cxn ang="cd4">
                <a:pos x="hc" y="b"/>
              </a:cxn>
              <a:cxn ang="0">
                <a:pos x="r" y="vc"/>
              </a:cxn>
            </a:cxnLst>
            <a:rect l="l" t="t" r="r" b="b"/>
            <a:pathLst>
              <a:path w="9114" h="8636">
                <a:moveTo>
                  <a:pt x="1830" y="4403"/>
                </a:moveTo>
                <a:lnTo>
                  <a:pt x="2601" y="4403"/>
                </a:lnTo>
                <a:lnTo>
                  <a:pt x="2601" y="5339"/>
                </a:lnTo>
                <a:lnTo>
                  <a:pt x="4559" y="3381"/>
                </a:lnTo>
                <a:lnTo>
                  <a:pt x="4557" y="3379"/>
                </a:lnTo>
                <a:lnTo>
                  <a:pt x="5102" y="2834"/>
                </a:lnTo>
                <a:lnTo>
                  <a:pt x="6352" y="4084"/>
                </a:lnTo>
                <a:lnTo>
                  <a:pt x="8373" y="2063"/>
                </a:lnTo>
                <a:lnTo>
                  <a:pt x="8373" y="730"/>
                </a:lnTo>
                <a:lnTo>
                  <a:pt x="741" y="730"/>
                </a:lnTo>
                <a:lnTo>
                  <a:pt x="741" y="7906"/>
                </a:lnTo>
                <a:lnTo>
                  <a:pt x="8373" y="7906"/>
                </a:lnTo>
                <a:lnTo>
                  <a:pt x="8373" y="3153"/>
                </a:lnTo>
                <a:lnTo>
                  <a:pt x="6353" y="5174"/>
                </a:lnTo>
                <a:lnTo>
                  <a:pt x="6351" y="5172"/>
                </a:lnTo>
                <a:lnTo>
                  <a:pt x="6351" y="5173"/>
                </a:lnTo>
                <a:lnTo>
                  <a:pt x="5104" y="3926"/>
                </a:lnTo>
                <a:lnTo>
                  <a:pt x="2933" y="6097"/>
                </a:lnTo>
                <a:lnTo>
                  <a:pt x="4295" y="6097"/>
                </a:lnTo>
                <a:lnTo>
                  <a:pt x="4295" y="6868"/>
                </a:lnTo>
                <a:lnTo>
                  <a:pt x="1830" y="6868"/>
                </a:lnTo>
                <a:lnTo>
                  <a:pt x="1830" y="4403"/>
                </a:lnTo>
                <a:close/>
                <a:moveTo>
                  <a:pt x="9114" y="8005"/>
                </a:moveTo>
                <a:lnTo>
                  <a:pt x="9114" y="8022"/>
                </a:lnTo>
                <a:cubicBezTo>
                  <a:pt x="9124" y="8368"/>
                  <a:pt x="8775" y="8644"/>
                  <a:pt x="8498" y="8636"/>
                </a:cubicBezTo>
                <a:lnTo>
                  <a:pt x="8483" y="8636"/>
                </a:lnTo>
                <a:lnTo>
                  <a:pt x="631" y="8636"/>
                </a:lnTo>
                <a:lnTo>
                  <a:pt x="614" y="8636"/>
                </a:lnTo>
                <a:cubicBezTo>
                  <a:pt x="268" y="8646"/>
                  <a:pt x="-8" y="8297"/>
                  <a:pt x="0" y="8020"/>
                </a:cubicBezTo>
                <a:lnTo>
                  <a:pt x="0" y="8005"/>
                </a:lnTo>
                <a:lnTo>
                  <a:pt x="0" y="631"/>
                </a:lnTo>
                <a:lnTo>
                  <a:pt x="0" y="614"/>
                </a:lnTo>
                <a:cubicBezTo>
                  <a:pt x="-10" y="268"/>
                  <a:pt x="339" y="-8"/>
                  <a:pt x="616" y="0"/>
                </a:cubicBezTo>
                <a:lnTo>
                  <a:pt x="631" y="0"/>
                </a:lnTo>
                <a:lnTo>
                  <a:pt x="8483" y="0"/>
                </a:lnTo>
                <a:lnTo>
                  <a:pt x="8500" y="0"/>
                </a:lnTo>
                <a:cubicBezTo>
                  <a:pt x="8846" y="-10"/>
                  <a:pt x="9122" y="339"/>
                  <a:pt x="9114" y="616"/>
                </a:cubicBezTo>
                <a:lnTo>
                  <a:pt x="9114" y="631"/>
                </a:lnTo>
                <a:lnTo>
                  <a:pt x="9114" y="80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2" name="文本框 1">
            <a:extLst>
              <a:ext uri="{FF2B5EF4-FFF2-40B4-BE49-F238E27FC236}">
                <a16:creationId xmlns:a16="http://schemas.microsoft.com/office/drawing/2014/main" id="{F63A9AF5-ACD8-4F8B-8F5C-DE9274835410}"/>
              </a:ext>
            </a:extLst>
          </p:cNvPr>
          <p:cNvSpPr txBox="1"/>
          <p:nvPr/>
        </p:nvSpPr>
        <p:spPr>
          <a:xfrm>
            <a:off x="3831951" y="2163925"/>
            <a:ext cx="5246733" cy="1938992"/>
          </a:xfrm>
          <a:prstGeom prst="rect">
            <a:avLst/>
          </a:prstGeom>
          <a:noFill/>
        </p:spPr>
        <p:txBody>
          <a:bodyPr wrap="square" rtlCol="0">
            <a:spAutoFit/>
          </a:bodyPr>
          <a:lstStyle/>
          <a:p>
            <a:r>
              <a:rPr lang="zh-CN" altLang="en-US" sz="2400" b="1" dirty="0"/>
              <a:t>李迪开</a:t>
            </a:r>
            <a:r>
              <a:rPr lang="zh-CN" altLang="en-US" sz="2400" dirty="0"/>
              <a:t>：编写项目计划书和</a:t>
            </a:r>
            <a:r>
              <a:rPr lang="en-US" altLang="zh-CN" sz="2400" dirty="0"/>
              <a:t>PPT</a:t>
            </a:r>
          </a:p>
          <a:p>
            <a:endParaRPr lang="en-US" altLang="zh-CN" sz="2400" dirty="0"/>
          </a:p>
          <a:p>
            <a:r>
              <a:rPr lang="zh-CN" altLang="en-US" sz="2400" b="1" dirty="0"/>
              <a:t>陈家伟</a:t>
            </a:r>
            <a:r>
              <a:rPr lang="zh-CN" altLang="en-US" sz="2400" dirty="0"/>
              <a:t>：提出建议</a:t>
            </a:r>
            <a:endParaRPr lang="en-US" altLang="zh-CN" sz="2400" dirty="0"/>
          </a:p>
          <a:p>
            <a:endParaRPr lang="en-US" altLang="zh-CN" sz="2400" dirty="0"/>
          </a:p>
          <a:p>
            <a:r>
              <a:rPr lang="zh-CN" altLang="en-US" sz="2400" b="1" dirty="0"/>
              <a:t>奚嘉良</a:t>
            </a:r>
            <a:r>
              <a:rPr lang="zh-CN" altLang="en-US" sz="2400" dirty="0"/>
              <a:t>：找项目管理软件，创建项目</a:t>
            </a:r>
          </a:p>
        </p:txBody>
      </p:sp>
      <p:pic>
        <p:nvPicPr>
          <p:cNvPr id="4" name="图片 3">
            <a:extLst>
              <a:ext uri="{FF2B5EF4-FFF2-40B4-BE49-F238E27FC236}">
                <a16:creationId xmlns:a16="http://schemas.microsoft.com/office/drawing/2014/main" id="{B6DE6AE6-3794-4BA3-9ABD-F2EFEC1AEC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061" y="2312123"/>
            <a:ext cx="1642595" cy="1642595"/>
          </a:xfrm>
          <a:prstGeom prst="rect">
            <a:avLst/>
          </a:prstGeom>
        </p:spPr>
      </p:pic>
      <p:sp>
        <p:nvSpPr>
          <p:cNvPr id="8" name="文本框 7">
            <a:extLst>
              <a:ext uri="{FF2B5EF4-FFF2-40B4-BE49-F238E27FC236}">
                <a16:creationId xmlns:a16="http://schemas.microsoft.com/office/drawing/2014/main" id="{285C0F93-3D4C-4470-A36C-BC1DB587480F}"/>
              </a:ext>
            </a:extLst>
          </p:cNvPr>
          <p:cNvSpPr txBox="1"/>
          <p:nvPr/>
        </p:nvSpPr>
        <p:spPr>
          <a:xfrm>
            <a:off x="3933825" y="4705350"/>
            <a:ext cx="5143500" cy="1200329"/>
          </a:xfrm>
          <a:prstGeom prst="rect">
            <a:avLst/>
          </a:prstGeom>
          <a:noFill/>
        </p:spPr>
        <p:txBody>
          <a:bodyPr wrap="square" rtlCol="0">
            <a:spAutoFit/>
          </a:bodyPr>
          <a:lstStyle/>
          <a:p>
            <a:r>
              <a:rPr lang="zh-CN" altLang="en-US" sz="2400" b="1" dirty="0"/>
              <a:t>评价：</a:t>
            </a:r>
            <a:r>
              <a:rPr lang="zh-CN" altLang="en-US" sz="2400" dirty="0"/>
              <a:t>李迪开，</a:t>
            </a:r>
            <a:r>
              <a:rPr lang="en-US" altLang="zh-CN" sz="2400" dirty="0"/>
              <a:t>90</a:t>
            </a:r>
          </a:p>
          <a:p>
            <a:r>
              <a:rPr lang="en-US" altLang="zh-CN" sz="2400" dirty="0"/>
              <a:t>           </a:t>
            </a:r>
            <a:r>
              <a:rPr lang="zh-CN" altLang="en-US" sz="2400" dirty="0"/>
              <a:t>奚嘉良，</a:t>
            </a:r>
            <a:r>
              <a:rPr lang="en-US" altLang="zh-CN" sz="2400" dirty="0"/>
              <a:t>85</a:t>
            </a:r>
          </a:p>
          <a:p>
            <a:r>
              <a:rPr lang="en-US" altLang="zh-CN" sz="2400" dirty="0"/>
              <a:t>           </a:t>
            </a:r>
            <a:r>
              <a:rPr lang="zh-CN" altLang="en-US" sz="2400" dirty="0"/>
              <a:t>陈家伟，</a:t>
            </a:r>
            <a:r>
              <a:rPr lang="en-US" altLang="zh-CN" sz="2400" dirty="0"/>
              <a:t>80</a:t>
            </a:r>
            <a:endParaRPr lang="zh-CN" altLang="en-US" sz="2400"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79BCD52.jpg79BCD52"/>
          <p:cNvPicPr>
            <a:picLocks noChangeAspect="1"/>
          </p:cNvPicPr>
          <p:nvPr>
            <p:custDataLst>
              <p:tags r:id="rId2"/>
            </p:custDataLst>
          </p:nvPr>
        </p:nvPicPr>
        <p:blipFill>
          <a:blip r:embed="rId8"/>
          <a:srcRect/>
          <a:stretch>
            <a:fillRect/>
          </a:stretch>
        </p:blipFill>
        <p:spPr>
          <a:xfrm>
            <a:off x="-4762" y="-3492"/>
            <a:ext cx="12196445" cy="6859905"/>
          </a:xfrm>
          <a:prstGeom prst="rect">
            <a:avLst/>
          </a:prstGeom>
        </p:spPr>
      </p:pic>
      <p:sp>
        <p:nvSpPr>
          <p:cNvPr id="2" name="矩形 1"/>
          <p:cNvSpPr/>
          <p:nvPr>
            <p:custDataLst>
              <p:tags r:id="rId3"/>
            </p:custDataLst>
          </p:nvPr>
        </p:nvSpPr>
        <p:spPr>
          <a:xfrm>
            <a:off x="0" y="0"/>
            <a:ext cx="12190730" cy="6857365"/>
          </a:xfrm>
          <a:prstGeom prst="rect">
            <a:avLst/>
          </a:prstGeom>
          <a:blipFill rotWithShape="1">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custDataLst>
              <p:tags r:id="rId4"/>
            </p:custDataLst>
          </p:nvPr>
        </p:nvSpPr>
        <p:spPr>
          <a:xfrm>
            <a:off x="717550" y="1882140"/>
            <a:ext cx="3076035" cy="677108"/>
          </a:xfrm>
          <a:prstGeom prst="rect">
            <a:avLst/>
          </a:prstGeom>
          <a:noFill/>
        </p:spPr>
        <p:txBody>
          <a:bodyPr wrap="none" rtlCol="0">
            <a:spAutoFit/>
          </a:bodyPr>
          <a:lstStyle/>
          <a:p>
            <a:pPr algn="l"/>
            <a:r>
              <a:rPr lang="en-US" altLang="zh-CN" sz="3800" kern="100" dirty="0">
                <a:solidFill>
                  <a:schemeClr val="tx1">
                    <a:lumMod val="50000"/>
                    <a:lumOff val="50000"/>
                  </a:schemeClr>
                </a:solidFill>
                <a:uFillTx/>
                <a:cs typeface="+mn-ea"/>
                <a:sym typeface="+mn-lt"/>
              </a:rPr>
              <a:t>THANK YOU</a:t>
            </a:r>
          </a:p>
        </p:txBody>
      </p:sp>
      <p:sp>
        <p:nvSpPr>
          <p:cNvPr id="32" name="文本框 31"/>
          <p:cNvSpPr txBox="1"/>
          <p:nvPr>
            <p:custDataLst>
              <p:tags r:id="rId5"/>
            </p:custDataLst>
          </p:nvPr>
        </p:nvSpPr>
        <p:spPr>
          <a:xfrm>
            <a:off x="717550" y="2543175"/>
            <a:ext cx="12191365" cy="1014730"/>
          </a:xfrm>
          <a:prstGeom prst="rect">
            <a:avLst/>
          </a:prstGeom>
          <a:noFill/>
        </p:spPr>
        <p:txBody>
          <a:bodyPr wrap="square" rtlCol="0">
            <a:spAutoFit/>
          </a:bodyPr>
          <a:lstStyle>
            <a:defPPr>
              <a:defRPr lang="zh-CN"/>
            </a:defPPr>
            <a:lvl1pPr>
              <a:defRPr sz="6000" b="1">
                <a:solidFill>
                  <a:srgbClr val="9F8C61"/>
                </a:solidFill>
                <a:cs typeface="+mn-ea"/>
              </a:defRPr>
            </a:lvl1pPr>
          </a:lstStyle>
          <a:p>
            <a:r>
              <a:rPr lang="zh-CN" altLang="en-US" dirty="0">
                <a:sym typeface="+mn-lt"/>
              </a:rPr>
              <a:t>感谢您的观看</a:t>
            </a:r>
          </a:p>
        </p:txBody>
      </p:sp>
      <p:sp>
        <p:nvSpPr>
          <p:cNvPr id="8" name="矩形 7"/>
          <p:cNvSpPr/>
          <p:nvPr>
            <p:custDataLst>
              <p:tags r:id="rId6"/>
            </p:custDataLst>
          </p:nvPr>
        </p:nvSpPr>
        <p:spPr>
          <a:xfrm>
            <a:off x="812483" y="4407535"/>
            <a:ext cx="482600" cy="25200"/>
          </a:xfrm>
          <a:prstGeom prst="rect">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p:cNvCxnSpPr/>
          <p:nvPr/>
        </p:nvCxnSpPr>
        <p:spPr>
          <a:xfrm>
            <a:off x="1638935" y="698500"/>
            <a:ext cx="9144000" cy="0"/>
          </a:xfrm>
          <a:prstGeom prst="line">
            <a:avLst/>
          </a:prstGeom>
          <a:ln>
            <a:solidFill>
              <a:srgbClr val="9F8C61">
                <a:alpha val="47000"/>
              </a:srgb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79BCD52.jpg79BCD52"/>
          <p:cNvPicPr>
            <a:picLocks noChangeAspect="1"/>
          </p:cNvPicPr>
          <p:nvPr/>
        </p:nvPicPr>
        <p:blipFill>
          <a:blip r:embed="rId26"/>
          <a:srcRect/>
          <a:stretch>
            <a:fillRect/>
          </a:stretch>
        </p:blipFill>
        <p:spPr>
          <a:xfrm>
            <a:off x="-4762" y="-3492"/>
            <a:ext cx="12196445" cy="6859905"/>
          </a:xfrm>
          <a:prstGeom prst="rect">
            <a:avLst/>
          </a:prstGeom>
        </p:spPr>
      </p:pic>
      <p:sp>
        <p:nvSpPr>
          <p:cNvPr id="2" name="矩形 1"/>
          <p:cNvSpPr/>
          <p:nvPr/>
        </p:nvSpPr>
        <p:spPr>
          <a:xfrm>
            <a:off x="0" y="0"/>
            <a:ext cx="12190730" cy="6857365"/>
          </a:xfrm>
          <a:prstGeom prst="rect">
            <a:avLst/>
          </a:prstGeom>
          <a:blipFill rotWithShape="1">
            <a:blip r:embed="rId2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副标题 33"/>
          <p:cNvSpPr>
            <a:spLocks noGrp="1"/>
          </p:cNvSpPr>
          <p:nvPr>
            <p:ph type="subTitle" idx="1"/>
            <p:custDataLst>
              <p:tags r:id="rId2"/>
            </p:custDataLst>
          </p:nvPr>
        </p:nvSpPr>
        <p:spPr>
          <a:xfrm>
            <a:off x="-1587" y="717550"/>
            <a:ext cx="12192000" cy="998855"/>
          </a:xfrm>
        </p:spPr>
        <p:txBody>
          <a:bodyPr>
            <a:noAutofit/>
          </a:bodyPr>
          <a:lstStyle/>
          <a:p>
            <a:pPr marL="0" indent="0" algn="ctr">
              <a:lnSpc>
                <a:spcPct val="100000"/>
              </a:lnSpc>
              <a:buNone/>
            </a:pPr>
            <a:r>
              <a:rPr lang="zh-CN" altLang="en-US" sz="5000" b="1" spc="0" dirty="0">
                <a:solidFill>
                  <a:srgbClr val="9F8C61"/>
                </a:solidFill>
                <a:uFillTx/>
                <a:latin typeface="+mn-lt"/>
                <a:ea typeface="+mn-ea"/>
                <a:cs typeface="+mn-ea"/>
                <a:sym typeface="+mn-lt"/>
              </a:rPr>
              <a:t>CONTANTS</a:t>
            </a:r>
          </a:p>
        </p:txBody>
      </p:sp>
      <p:sp>
        <p:nvSpPr>
          <p:cNvPr id="35" name="文本框 34"/>
          <p:cNvSpPr txBox="1"/>
          <p:nvPr>
            <p:custDataLst>
              <p:tags r:id="rId3"/>
            </p:custDataLst>
          </p:nvPr>
        </p:nvSpPr>
        <p:spPr>
          <a:xfrm>
            <a:off x="5507990" y="1561465"/>
            <a:ext cx="1326515" cy="460375"/>
          </a:xfrm>
          <a:prstGeom prst="rect">
            <a:avLst/>
          </a:prstGeom>
          <a:noFill/>
        </p:spPr>
        <p:txBody>
          <a:bodyPr wrap="square" rtlCol="0">
            <a:spAutoFit/>
          </a:bodyPr>
          <a:lstStyle/>
          <a:p>
            <a:pPr algn="ctr"/>
            <a:r>
              <a:rPr lang="zh-CN" altLang="en-US" sz="2400" spc="1500">
                <a:solidFill>
                  <a:schemeClr val="tx1">
                    <a:lumMod val="50000"/>
                    <a:lumOff val="50000"/>
                  </a:schemeClr>
                </a:solidFill>
                <a:uFillTx/>
                <a:cs typeface="+mn-ea"/>
                <a:sym typeface="+mn-lt"/>
              </a:rPr>
              <a:t>目录</a:t>
            </a:r>
          </a:p>
        </p:txBody>
      </p:sp>
      <p:grpSp>
        <p:nvGrpSpPr>
          <p:cNvPr id="70" name="组合 69"/>
          <p:cNvGrpSpPr/>
          <p:nvPr/>
        </p:nvGrpSpPr>
        <p:grpSpPr>
          <a:xfrm>
            <a:off x="383858" y="2400300"/>
            <a:ext cx="11434445" cy="3355975"/>
            <a:chOff x="681" y="3780"/>
            <a:chExt cx="18007" cy="5285"/>
          </a:xfrm>
        </p:grpSpPr>
        <p:grpSp>
          <p:nvGrpSpPr>
            <p:cNvPr id="43" name="组合 42"/>
            <p:cNvGrpSpPr/>
            <p:nvPr/>
          </p:nvGrpSpPr>
          <p:grpSpPr>
            <a:xfrm>
              <a:off x="681" y="3780"/>
              <a:ext cx="4688" cy="5285"/>
              <a:chOff x="681" y="3780"/>
              <a:chExt cx="4688" cy="5285"/>
            </a:xfrm>
          </p:grpSpPr>
          <p:sp>
            <p:nvSpPr>
              <p:cNvPr id="36" name="圆角矩形 35"/>
              <p:cNvSpPr/>
              <p:nvPr/>
            </p:nvSpPr>
            <p:spPr>
              <a:xfrm>
                <a:off x="1019" y="3780"/>
                <a:ext cx="3981" cy="5285"/>
              </a:xfrm>
              <a:prstGeom prst="roundRect">
                <a:avLst>
                  <a:gd name="adj" fmla="val 4954"/>
                </a:avLst>
              </a:prstGeom>
              <a:solidFill>
                <a:srgbClr val="A3B6BA">
                  <a:alpha val="20000"/>
                </a:srgbClr>
              </a:solidFill>
              <a:ln>
                <a:solidFill>
                  <a:schemeClr val="bg1">
                    <a:alpha val="75000"/>
                  </a:schemeClr>
                </a:solidFill>
              </a:ln>
              <a:effectLst>
                <a:outerShdw blurRad="3048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2625" y="4460"/>
                <a:ext cx="769" cy="769"/>
              </a:xfrm>
              <a:prstGeom prst="ellipse">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副标题 33"/>
              <p:cNvSpPr>
                <a:spLocks noGrp="1"/>
              </p:cNvSpPr>
              <p:nvPr>
                <p:custDataLst>
                  <p:tags r:id="rId22"/>
                </p:custDataLst>
              </p:nvPr>
            </p:nvSpPr>
            <p:spPr>
              <a:xfrm>
                <a:off x="2195" y="4435"/>
                <a:ext cx="1660" cy="708"/>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lnSpc>
                    <a:spcPct val="100000"/>
                  </a:lnSpc>
                  <a:buNone/>
                </a:pPr>
                <a:r>
                  <a:rPr lang="en-US" altLang="zh-CN" sz="2600" spc="0">
                    <a:solidFill>
                      <a:schemeClr val="bg1"/>
                    </a:solidFill>
                    <a:uFillTx/>
                    <a:cs typeface="+mn-ea"/>
                    <a:sym typeface="+mn-lt"/>
                  </a:rPr>
                  <a:t>01</a:t>
                </a:r>
              </a:p>
            </p:txBody>
          </p:sp>
          <p:sp>
            <p:nvSpPr>
              <p:cNvPr id="44" name="文本框 43"/>
              <p:cNvSpPr txBox="1"/>
              <p:nvPr>
                <p:custDataLst>
                  <p:tags r:id="rId23"/>
                </p:custDataLst>
              </p:nvPr>
            </p:nvSpPr>
            <p:spPr>
              <a:xfrm>
                <a:off x="1292" y="5561"/>
                <a:ext cx="3509" cy="824"/>
              </a:xfrm>
              <a:prstGeom prst="rect">
                <a:avLst/>
              </a:prstGeom>
              <a:noFill/>
            </p:spPr>
            <p:txBody>
              <a:bodyPr wrap="square" rtlCol="0">
                <a:spAutoFit/>
              </a:bodyPr>
              <a:lstStyle/>
              <a:p>
                <a:pPr algn="ctr"/>
                <a:r>
                  <a:rPr lang="zh-CN" altLang="en-US" sz="2800" b="1" dirty="0">
                    <a:solidFill>
                      <a:srgbClr val="9F8C61"/>
                    </a:solidFill>
                    <a:effectLst/>
                    <a:cs typeface="+mn-ea"/>
                    <a:sym typeface="+mn-lt"/>
                  </a:rPr>
                  <a:t>引言</a:t>
                </a:r>
              </a:p>
            </p:txBody>
          </p:sp>
          <p:sp>
            <p:nvSpPr>
              <p:cNvPr id="45" name="文本框 44"/>
              <p:cNvSpPr txBox="1"/>
              <p:nvPr>
                <p:custDataLst>
                  <p:tags r:id="rId24"/>
                </p:custDataLst>
              </p:nvPr>
            </p:nvSpPr>
            <p:spPr>
              <a:xfrm>
                <a:off x="681" y="6831"/>
                <a:ext cx="4688" cy="509"/>
              </a:xfrm>
              <a:prstGeom prst="rect">
                <a:avLst/>
              </a:prstGeom>
              <a:noFill/>
            </p:spPr>
            <p:txBody>
              <a:bodyPr wrap="square" rtlCol="0">
                <a:spAutoFit/>
              </a:bodyPr>
              <a:lstStyle/>
              <a:p>
                <a:pPr algn="ctr"/>
                <a:r>
                  <a:rPr lang="en-US" sz="1500" dirty="0">
                    <a:solidFill>
                      <a:schemeClr val="bg1">
                        <a:lumMod val="65000"/>
                      </a:schemeClr>
                    </a:solidFill>
                    <a:effectLst/>
                    <a:cs typeface="+mn-ea"/>
                    <a:sym typeface="+mn-lt"/>
                  </a:rPr>
                  <a:t>FOREWORD</a:t>
                </a:r>
              </a:p>
            </p:txBody>
          </p:sp>
          <p:cxnSp>
            <p:nvCxnSpPr>
              <p:cNvPr id="42" name="直接连接符 41"/>
              <p:cNvCxnSpPr/>
              <p:nvPr/>
            </p:nvCxnSpPr>
            <p:spPr>
              <a:xfrm>
                <a:off x="2735" y="6545"/>
                <a:ext cx="311" cy="12"/>
              </a:xfrm>
              <a:prstGeom prst="line">
                <a:avLst/>
              </a:prstGeom>
              <a:ln>
                <a:solidFill>
                  <a:srgbClr val="9F8C6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5110" y="3780"/>
              <a:ext cx="4688" cy="5285"/>
              <a:chOff x="665" y="3780"/>
              <a:chExt cx="4688" cy="5285"/>
            </a:xfrm>
          </p:grpSpPr>
          <p:sp>
            <p:nvSpPr>
              <p:cNvPr id="47" name="圆角矩形 46"/>
              <p:cNvSpPr/>
              <p:nvPr>
                <p:custDataLst>
                  <p:tags r:id="rId16"/>
                </p:custDataLst>
              </p:nvPr>
            </p:nvSpPr>
            <p:spPr>
              <a:xfrm>
                <a:off x="1019" y="3780"/>
                <a:ext cx="3981" cy="5285"/>
              </a:xfrm>
              <a:prstGeom prst="roundRect">
                <a:avLst>
                  <a:gd name="adj" fmla="val 4954"/>
                </a:avLst>
              </a:prstGeom>
              <a:solidFill>
                <a:srgbClr val="A3B6BA">
                  <a:alpha val="20000"/>
                </a:srgbClr>
              </a:solidFill>
              <a:ln>
                <a:solidFill>
                  <a:schemeClr val="bg1">
                    <a:alpha val="75000"/>
                  </a:schemeClr>
                </a:solidFill>
              </a:ln>
              <a:effectLst>
                <a:outerShdw blurRad="3048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48" name="椭圆 47"/>
              <p:cNvSpPr/>
              <p:nvPr>
                <p:custDataLst>
                  <p:tags r:id="rId17"/>
                </p:custDataLst>
              </p:nvPr>
            </p:nvSpPr>
            <p:spPr>
              <a:xfrm>
                <a:off x="2625" y="4460"/>
                <a:ext cx="769" cy="769"/>
              </a:xfrm>
              <a:prstGeom prst="ellipse">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副标题 33"/>
              <p:cNvSpPr>
                <a:spLocks noGrp="1"/>
              </p:cNvSpPr>
              <p:nvPr>
                <p:custDataLst>
                  <p:tags r:id="rId18"/>
                </p:custDataLst>
              </p:nvPr>
            </p:nvSpPr>
            <p:spPr>
              <a:xfrm>
                <a:off x="2183" y="4435"/>
                <a:ext cx="1660" cy="708"/>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lnSpc>
                    <a:spcPct val="100000"/>
                  </a:lnSpc>
                  <a:buNone/>
                </a:pPr>
                <a:r>
                  <a:rPr lang="en-US" altLang="zh-CN" sz="2600" spc="0">
                    <a:solidFill>
                      <a:schemeClr val="bg1"/>
                    </a:solidFill>
                    <a:uFillTx/>
                    <a:cs typeface="+mn-ea"/>
                    <a:sym typeface="+mn-lt"/>
                  </a:rPr>
                  <a:t>02</a:t>
                </a:r>
              </a:p>
            </p:txBody>
          </p:sp>
          <p:sp>
            <p:nvSpPr>
              <p:cNvPr id="50" name="文本框 49"/>
              <p:cNvSpPr txBox="1"/>
              <p:nvPr>
                <p:custDataLst>
                  <p:tags r:id="rId19"/>
                </p:custDataLst>
              </p:nvPr>
            </p:nvSpPr>
            <p:spPr>
              <a:xfrm>
                <a:off x="1292" y="5561"/>
                <a:ext cx="3509" cy="822"/>
              </a:xfrm>
              <a:prstGeom prst="rect">
                <a:avLst/>
              </a:prstGeom>
              <a:noFill/>
            </p:spPr>
            <p:txBody>
              <a:bodyPr wrap="square" rtlCol="0">
                <a:spAutoFit/>
              </a:bodyPr>
              <a:lstStyle/>
              <a:p>
                <a:pPr algn="ctr"/>
                <a:r>
                  <a:rPr lang="zh-CN" altLang="en-US" sz="2800" b="1" dirty="0">
                    <a:solidFill>
                      <a:srgbClr val="9F8C61"/>
                    </a:solidFill>
                    <a:cs typeface="+mn-ea"/>
                    <a:sym typeface="+mn-lt"/>
                  </a:rPr>
                  <a:t>项目概述</a:t>
                </a:r>
                <a:endParaRPr lang="zh-CN" altLang="en-US" sz="2800" b="1" dirty="0">
                  <a:solidFill>
                    <a:srgbClr val="9F8C61"/>
                  </a:solidFill>
                  <a:effectLst/>
                  <a:cs typeface="+mn-ea"/>
                  <a:sym typeface="+mn-lt"/>
                </a:endParaRPr>
              </a:p>
            </p:txBody>
          </p:sp>
          <p:sp>
            <p:nvSpPr>
              <p:cNvPr id="51" name="文本框 50"/>
              <p:cNvSpPr txBox="1"/>
              <p:nvPr>
                <p:custDataLst>
                  <p:tags r:id="rId20"/>
                </p:custDataLst>
              </p:nvPr>
            </p:nvSpPr>
            <p:spPr>
              <a:xfrm>
                <a:off x="665" y="6832"/>
                <a:ext cx="4688" cy="509"/>
              </a:xfrm>
              <a:prstGeom prst="rect">
                <a:avLst/>
              </a:prstGeom>
              <a:noFill/>
            </p:spPr>
            <p:txBody>
              <a:bodyPr wrap="square" rtlCol="0">
                <a:spAutoFit/>
              </a:bodyPr>
              <a:lstStyle/>
              <a:p>
                <a:pPr algn="ctr"/>
                <a:r>
                  <a:rPr lang="en-US" sz="1500" dirty="0">
                    <a:solidFill>
                      <a:schemeClr val="bg1">
                        <a:lumMod val="65000"/>
                      </a:schemeClr>
                    </a:solidFill>
                    <a:effectLst/>
                    <a:cs typeface="+mn-ea"/>
                    <a:sym typeface="+mn-lt"/>
                  </a:rPr>
                  <a:t>PROJECT OVERVIEW</a:t>
                </a:r>
              </a:p>
            </p:txBody>
          </p:sp>
          <p:cxnSp>
            <p:nvCxnSpPr>
              <p:cNvPr id="53" name="直接连接符 52"/>
              <p:cNvCxnSpPr/>
              <p:nvPr>
                <p:custDataLst>
                  <p:tags r:id="rId21"/>
                </p:custDataLst>
              </p:nvPr>
            </p:nvCxnSpPr>
            <p:spPr>
              <a:xfrm>
                <a:off x="2854" y="6551"/>
                <a:ext cx="311" cy="12"/>
              </a:xfrm>
              <a:prstGeom prst="line">
                <a:avLst/>
              </a:prstGeom>
              <a:ln>
                <a:solidFill>
                  <a:srgbClr val="9F8C6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9909" y="3780"/>
              <a:ext cx="3981" cy="5285"/>
              <a:chOff x="1019" y="3780"/>
              <a:chExt cx="3981" cy="5285"/>
            </a:xfrm>
          </p:grpSpPr>
          <p:sp>
            <p:nvSpPr>
              <p:cNvPr id="55" name="圆角矩形 54"/>
              <p:cNvSpPr/>
              <p:nvPr>
                <p:custDataLst>
                  <p:tags r:id="rId10"/>
                </p:custDataLst>
              </p:nvPr>
            </p:nvSpPr>
            <p:spPr>
              <a:xfrm>
                <a:off x="1019" y="3780"/>
                <a:ext cx="3981" cy="5285"/>
              </a:xfrm>
              <a:prstGeom prst="roundRect">
                <a:avLst>
                  <a:gd name="adj" fmla="val 4954"/>
                </a:avLst>
              </a:prstGeom>
              <a:solidFill>
                <a:srgbClr val="A3B6BA">
                  <a:alpha val="20000"/>
                </a:srgbClr>
              </a:solidFill>
              <a:ln>
                <a:solidFill>
                  <a:schemeClr val="bg1">
                    <a:alpha val="75000"/>
                  </a:schemeClr>
                </a:solidFill>
              </a:ln>
              <a:effectLst>
                <a:outerShdw blurRad="3048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56" name="椭圆 55"/>
              <p:cNvSpPr/>
              <p:nvPr>
                <p:custDataLst>
                  <p:tags r:id="rId11"/>
                </p:custDataLst>
              </p:nvPr>
            </p:nvSpPr>
            <p:spPr>
              <a:xfrm>
                <a:off x="2625" y="4460"/>
                <a:ext cx="769" cy="769"/>
              </a:xfrm>
              <a:prstGeom prst="ellipse">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副标题 33"/>
              <p:cNvSpPr>
                <a:spLocks noGrp="1"/>
              </p:cNvSpPr>
              <p:nvPr>
                <p:custDataLst>
                  <p:tags r:id="rId12"/>
                </p:custDataLst>
              </p:nvPr>
            </p:nvSpPr>
            <p:spPr>
              <a:xfrm>
                <a:off x="2183" y="4435"/>
                <a:ext cx="1660" cy="708"/>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lnSpc>
                    <a:spcPct val="100000"/>
                  </a:lnSpc>
                  <a:buNone/>
                </a:pPr>
                <a:r>
                  <a:rPr lang="en-US" altLang="zh-CN" sz="2600" spc="0">
                    <a:solidFill>
                      <a:schemeClr val="bg1"/>
                    </a:solidFill>
                    <a:uFillTx/>
                    <a:cs typeface="+mn-ea"/>
                    <a:sym typeface="+mn-lt"/>
                  </a:rPr>
                  <a:t>03</a:t>
                </a:r>
              </a:p>
            </p:txBody>
          </p:sp>
          <p:sp>
            <p:nvSpPr>
              <p:cNvPr id="58" name="文本框 57"/>
              <p:cNvSpPr txBox="1"/>
              <p:nvPr>
                <p:custDataLst>
                  <p:tags r:id="rId13"/>
                </p:custDataLst>
              </p:nvPr>
            </p:nvSpPr>
            <p:spPr>
              <a:xfrm>
                <a:off x="1355" y="5559"/>
                <a:ext cx="3509" cy="824"/>
              </a:xfrm>
              <a:prstGeom prst="rect">
                <a:avLst/>
              </a:prstGeom>
              <a:noFill/>
            </p:spPr>
            <p:txBody>
              <a:bodyPr wrap="square" rtlCol="0">
                <a:spAutoFit/>
              </a:bodyPr>
              <a:lstStyle/>
              <a:p>
                <a:pPr algn="ctr"/>
                <a:r>
                  <a:rPr lang="zh-CN" altLang="en-US" sz="2800" b="1" dirty="0">
                    <a:solidFill>
                      <a:srgbClr val="9F8C61"/>
                    </a:solidFill>
                    <a:cs typeface="+mn-ea"/>
                    <a:sym typeface="+mn-lt"/>
                  </a:rPr>
                  <a:t>实施计划</a:t>
                </a:r>
                <a:endParaRPr lang="zh-CN" altLang="en-US" sz="2800" b="1" dirty="0">
                  <a:solidFill>
                    <a:srgbClr val="9F8C61"/>
                  </a:solidFill>
                  <a:effectLst/>
                  <a:cs typeface="+mn-ea"/>
                  <a:sym typeface="+mn-lt"/>
                </a:endParaRPr>
              </a:p>
            </p:txBody>
          </p:sp>
          <p:sp>
            <p:nvSpPr>
              <p:cNvPr id="59" name="文本框 58"/>
              <p:cNvSpPr txBox="1"/>
              <p:nvPr>
                <p:custDataLst>
                  <p:tags r:id="rId14"/>
                </p:custDataLst>
              </p:nvPr>
            </p:nvSpPr>
            <p:spPr>
              <a:xfrm>
                <a:off x="1272" y="6832"/>
                <a:ext cx="3509" cy="872"/>
              </a:xfrm>
              <a:prstGeom prst="rect">
                <a:avLst/>
              </a:prstGeom>
              <a:noFill/>
            </p:spPr>
            <p:txBody>
              <a:bodyPr wrap="square" rtlCol="0">
                <a:spAutoFit/>
              </a:bodyPr>
              <a:lstStyle/>
              <a:p>
                <a:pPr algn="ctr"/>
                <a:r>
                  <a:rPr lang="en-US" altLang="zh-CN" sz="1500" dirty="0">
                    <a:solidFill>
                      <a:schemeClr val="bg1">
                        <a:lumMod val="65000"/>
                      </a:schemeClr>
                    </a:solidFill>
                    <a:effectLst/>
                    <a:cs typeface="+mn-ea"/>
                    <a:sym typeface="+mn-lt"/>
                  </a:rPr>
                  <a:t>PROJECT IMPLEMENTATION</a:t>
                </a:r>
              </a:p>
            </p:txBody>
          </p:sp>
          <p:cxnSp>
            <p:nvCxnSpPr>
              <p:cNvPr id="61" name="直接连接符 60"/>
              <p:cNvCxnSpPr/>
              <p:nvPr>
                <p:custDataLst>
                  <p:tags r:id="rId15"/>
                </p:custDataLst>
              </p:nvPr>
            </p:nvCxnSpPr>
            <p:spPr>
              <a:xfrm>
                <a:off x="2854" y="6551"/>
                <a:ext cx="311" cy="12"/>
              </a:xfrm>
              <a:prstGeom prst="line">
                <a:avLst/>
              </a:prstGeom>
              <a:ln>
                <a:solidFill>
                  <a:srgbClr val="9F8C61"/>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14000" y="3780"/>
              <a:ext cx="4688" cy="5285"/>
              <a:chOff x="665" y="3780"/>
              <a:chExt cx="4688" cy="5285"/>
            </a:xfrm>
          </p:grpSpPr>
          <p:sp>
            <p:nvSpPr>
              <p:cNvPr id="63" name="圆角矩形 62"/>
              <p:cNvSpPr/>
              <p:nvPr>
                <p:custDataLst>
                  <p:tags r:id="rId4"/>
                </p:custDataLst>
              </p:nvPr>
            </p:nvSpPr>
            <p:spPr>
              <a:xfrm>
                <a:off x="1019" y="3780"/>
                <a:ext cx="3981" cy="5285"/>
              </a:xfrm>
              <a:prstGeom prst="roundRect">
                <a:avLst>
                  <a:gd name="adj" fmla="val 4954"/>
                </a:avLst>
              </a:prstGeom>
              <a:solidFill>
                <a:srgbClr val="A3B6BA">
                  <a:alpha val="20000"/>
                </a:srgbClr>
              </a:solidFill>
              <a:ln>
                <a:solidFill>
                  <a:schemeClr val="bg1">
                    <a:alpha val="75000"/>
                  </a:schemeClr>
                </a:solidFill>
              </a:ln>
              <a:effectLst>
                <a:outerShdw blurRad="3048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64" name="椭圆 63"/>
              <p:cNvSpPr/>
              <p:nvPr>
                <p:custDataLst>
                  <p:tags r:id="rId5"/>
                </p:custDataLst>
              </p:nvPr>
            </p:nvSpPr>
            <p:spPr>
              <a:xfrm>
                <a:off x="2625" y="4460"/>
                <a:ext cx="769" cy="769"/>
              </a:xfrm>
              <a:prstGeom prst="ellipse">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副标题 33"/>
              <p:cNvSpPr>
                <a:spLocks noGrp="1"/>
              </p:cNvSpPr>
              <p:nvPr>
                <p:custDataLst>
                  <p:tags r:id="rId6"/>
                </p:custDataLst>
              </p:nvPr>
            </p:nvSpPr>
            <p:spPr>
              <a:xfrm>
                <a:off x="2171" y="4435"/>
                <a:ext cx="1660" cy="708"/>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lnSpc>
                    <a:spcPct val="100000"/>
                  </a:lnSpc>
                  <a:buNone/>
                </a:pPr>
                <a:r>
                  <a:rPr lang="en-US" altLang="zh-CN" sz="2600" spc="0">
                    <a:solidFill>
                      <a:schemeClr val="bg1"/>
                    </a:solidFill>
                    <a:uFillTx/>
                    <a:cs typeface="+mn-ea"/>
                    <a:sym typeface="+mn-lt"/>
                  </a:rPr>
                  <a:t>04</a:t>
                </a:r>
              </a:p>
            </p:txBody>
          </p:sp>
          <p:sp>
            <p:nvSpPr>
              <p:cNvPr id="66" name="文本框 65"/>
              <p:cNvSpPr txBox="1"/>
              <p:nvPr>
                <p:custDataLst>
                  <p:tags r:id="rId7"/>
                </p:custDataLst>
              </p:nvPr>
            </p:nvSpPr>
            <p:spPr>
              <a:xfrm>
                <a:off x="1292" y="5561"/>
                <a:ext cx="3509" cy="824"/>
              </a:xfrm>
              <a:prstGeom prst="rect">
                <a:avLst/>
              </a:prstGeom>
              <a:noFill/>
            </p:spPr>
            <p:txBody>
              <a:bodyPr wrap="square" rtlCol="0">
                <a:spAutoFit/>
              </a:bodyPr>
              <a:lstStyle/>
              <a:p>
                <a:pPr algn="ctr"/>
                <a:r>
                  <a:rPr lang="zh-CN" altLang="en-US" sz="2800" b="1" dirty="0">
                    <a:solidFill>
                      <a:srgbClr val="9F8C61"/>
                    </a:solidFill>
                    <a:effectLst/>
                    <a:cs typeface="+mn-ea"/>
                    <a:sym typeface="+mn-lt"/>
                  </a:rPr>
                  <a:t>支持条件</a:t>
                </a:r>
              </a:p>
            </p:txBody>
          </p:sp>
          <p:sp>
            <p:nvSpPr>
              <p:cNvPr id="67" name="文本框 66"/>
              <p:cNvSpPr txBox="1"/>
              <p:nvPr>
                <p:custDataLst>
                  <p:tags r:id="rId8"/>
                </p:custDataLst>
              </p:nvPr>
            </p:nvSpPr>
            <p:spPr>
              <a:xfrm>
                <a:off x="665" y="6832"/>
                <a:ext cx="4688" cy="507"/>
              </a:xfrm>
              <a:prstGeom prst="rect">
                <a:avLst/>
              </a:prstGeom>
              <a:noFill/>
            </p:spPr>
            <p:txBody>
              <a:bodyPr wrap="square" rtlCol="0">
                <a:spAutoFit/>
              </a:bodyPr>
              <a:lstStyle/>
              <a:p>
                <a:pPr algn="ctr"/>
                <a:r>
                  <a:rPr lang="en-US" sz="1500" dirty="0">
                    <a:solidFill>
                      <a:schemeClr val="bg1">
                        <a:lumMod val="65000"/>
                      </a:schemeClr>
                    </a:solidFill>
                    <a:effectLst/>
                    <a:cs typeface="+mn-ea"/>
                    <a:sym typeface="+mn-lt"/>
                  </a:rPr>
                  <a:t>SUPPORT CONDITION</a:t>
                </a:r>
              </a:p>
            </p:txBody>
          </p:sp>
          <p:cxnSp>
            <p:nvCxnSpPr>
              <p:cNvPr id="69" name="直接连接符 68"/>
              <p:cNvCxnSpPr/>
              <p:nvPr>
                <p:custDataLst>
                  <p:tags r:id="rId9"/>
                </p:custDataLst>
              </p:nvPr>
            </p:nvCxnSpPr>
            <p:spPr>
              <a:xfrm>
                <a:off x="2854" y="6551"/>
                <a:ext cx="311" cy="12"/>
              </a:xfrm>
              <a:prstGeom prst="line">
                <a:avLst/>
              </a:prstGeom>
              <a:ln>
                <a:solidFill>
                  <a:srgbClr val="9F8C61"/>
                </a:solidFill>
              </a:ln>
            </p:spPr>
            <p:style>
              <a:lnRef idx="1">
                <a:schemeClr val="accent1"/>
              </a:lnRef>
              <a:fillRef idx="0">
                <a:schemeClr val="accent1"/>
              </a:fillRef>
              <a:effectRef idx="0">
                <a:schemeClr val="accent1"/>
              </a:effectRef>
              <a:fontRef idx="minor">
                <a:schemeClr val="tx1"/>
              </a:fontRef>
            </p:style>
          </p:cxnSp>
        </p:grpSp>
      </p:grpSp>
      <p:sp>
        <p:nvSpPr>
          <p:cNvPr id="39"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79BCD52.jpg79BCD52"/>
          <p:cNvPicPr>
            <a:picLocks noChangeAspect="1"/>
          </p:cNvPicPr>
          <p:nvPr>
            <p:custDataLst>
              <p:tags r:id="rId2"/>
            </p:custDataLst>
          </p:nvPr>
        </p:nvPicPr>
        <p:blipFill>
          <a:blip r:embed="rId6"/>
          <a:srcRect/>
          <a:stretch>
            <a:fillRect/>
          </a:stretch>
        </p:blipFill>
        <p:spPr>
          <a:xfrm>
            <a:off x="-4762" y="-3492"/>
            <a:ext cx="12196445" cy="6859905"/>
          </a:xfrm>
          <a:prstGeom prst="rect">
            <a:avLst/>
          </a:prstGeom>
        </p:spPr>
      </p:pic>
      <p:sp>
        <p:nvSpPr>
          <p:cNvPr id="3" name="矩形 2"/>
          <p:cNvSpPr/>
          <p:nvPr>
            <p:custDataLst>
              <p:tags r:id="rId3"/>
            </p:custDataLst>
          </p:nvPr>
        </p:nvSpPr>
        <p:spPr>
          <a:xfrm>
            <a:off x="0" y="0"/>
            <a:ext cx="12190730" cy="6857365"/>
          </a:xfrm>
          <a:prstGeom prst="rect">
            <a:avLst/>
          </a:prstGeom>
          <a:blipFill rotWithShape="1">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副标题 91"/>
          <p:cNvSpPr>
            <a:spLocks noGrp="1"/>
          </p:cNvSpPr>
          <p:nvPr>
            <p:ph type="subTitle" idx="1"/>
            <p:custDataLst>
              <p:tags r:id="rId4"/>
            </p:custDataLst>
          </p:nvPr>
        </p:nvSpPr>
        <p:spPr>
          <a:xfrm>
            <a:off x="1313815" y="2563495"/>
            <a:ext cx="12190730" cy="998855"/>
          </a:xfrm>
        </p:spPr>
        <p:txBody>
          <a:bodyPr vert="horz" lIns="90000" tIns="46800" rIns="90000" bIns="46800" rtlCol="0">
            <a:noAutofit/>
          </a:bodyPr>
          <a:lstStyle/>
          <a:p>
            <a:pPr algn="l"/>
            <a:r>
              <a:rPr lang="zh-CN" altLang="en-US" sz="6000" b="1" dirty="0">
                <a:solidFill>
                  <a:srgbClr val="9F8C61"/>
                </a:solidFill>
                <a:effectLst/>
                <a:cs typeface="+mn-ea"/>
                <a:sym typeface="+mn-lt"/>
              </a:rPr>
              <a:t>引言</a:t>
            </a:r>
          </a:p>
        </p:txBody>
      </p:sp>
      <p:sp>
        <p:nvSpPr>
          <p:cNvPr id="2" name="矩形 1"/>
          <p:cNvSpPr/>
          <p:nvPr/>
        </p:nvSpPr>
        <p:spPr>
          <a:xfrm>
            <a:off x="0" y="2582545"/>
            <a:ext cx="1037590" cy="1452245"/>
          </a:xfrm>
          <a:prstGeom prst="rect">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副标题 91"/>
          <p:cNvSpPr>
            <a:spLocks noGrp="1"/>
          </p:cNvSpPr>
          <p:nvPr>
            <p:ph type="subTitle" idx="1"/>
            <p:custDataLst>
              <p:tags r:id="rId2"/>
            </p:custDataLst>
          </p:nvPr>
        </p:nvSpPr>
        <p:spPr>
          <a:xfrm>
            <a:off x="635" y="429260"/>
            <a:ext cx="12190730" cy="602615"/>
          </a:xfrm>
        </p:spPr>
        <p:txBody>
          <a:bodyPr>
            <a:noAutofit/>
          </a:bodyPr>
          <a:lstStyle/>
          <a:p>
            <a:pPr marL="0" indent="0" algn="ctr">
              <a:lnSpc>
                <a:spcPct val="100000"/>
              </a:lnSpc>
              <a:buNone/>
            </a:pPr>
            <a:r>
              <a:rPr lang="zh-CN" altLang="en-US" sz="3000" b="1" spc="0" dirty="0">
                <a:solidFill>
                  <a:srgbClr val="9F8C61"/>
                </a:solidFill>
                <a:uFillTx/>
                <a:latin typeface="+mn-lt"/>
                <a:ea typeface="+mn-ea"/>
                <a:cs typeface="+mn-ea"/>
                <a:sym typeface="+mn-lt"/>
              </a:rPr>
              <a:t>引言</a:t>
            </a:r>
          </a:p>
        </p:txBody>
      </p:sp>
      <p:grpSp>
        <p:nvGrpSpPr>
          <p:cNvPr id="16" name="组合 15"/>
          <p:cNvGrpSpPr/>
          <p:nvPr/>
        </p:nvGrpSpPr>
        <p:grpSpPr>
          <a:xfrm>
            <a:off x="606425" y="4937760"/>
            <a:ext cx="3487420" cy="955040"/>
            <a:chOff x="955" y="7776"/>
            <a:chExt cx="5492" cy="1504"/>
          </a:xfrm>
        </p:grpSpPr>
        <p:sp>
          <p:nvSpPr>
            <p:cNvPr id="14" name="文本框 13"/>
            <p:cNvSpPr txBox="1"/>
            <p:nvPr>
              <p:custDataLst>
                <p:tags r:id="rId7"/>
              </p:custDataLst>
            </p:nvPr>
          </p:nvSpPr>
          <p:spPr>
            <a:xfrm>
              <a:off x="956" y="7776"/>
              <a:ext cx="5491" cy="480"/>
            </a:xfrm>
            <a:prstGeom prst="rect">
              <a:avLst/>
            </a:prstGeom>
            <a:noFill/>
          </p:spPr>
          <p:txBody>
            <a:bodyPr wrap="square" rtlCol="0">
              <a:noAutofit/>
            </a:bodyPr>
            <a:lstStyle/>
            <a:p>
              <a:pPr algn="ctr"/>
              <a:r>
                <a:rPr lang="zh-CN" altLang="en-US" sz="1200" spc="100" dirty="0">
                  <a:solidFill>
                    <a:schemeClr val="bg1"/>
                  </a:solidFill>
                  <a:uFillTx/>
                  <a:cs typeface="+mn-ea"/>
                  <a:sym typeface="+mn-lt"/>
                </a:rPr>
                <a:t>请添加小标题</a:t>
              </a:r>
            </a:p>
          </p:txBody>
        </p:sp>
        <p:sp>
          <p:nvSpPr>
            <p:cNvPr id="15" name="文本框 14"/>
            <p:cNvSpPr txBox="1"/>
            <p:nvPr/>
          </p:nvSpPr>
          <p:spPr>
            <a:xfrm>
              <a:off x="955" y="8264"/>
              <a:ext cx="5492" cy="1016"/>
            </a:xfrm>
            <a:prstGeom prst="rect">
              <a:avLst/>
            </a:prstGeom>
            <a:noFill/>
          </p:spPr>
          <p:txBody>
            <a:bodyPr wrap="square" rtlCol="0">
              <a:spAutoFit/>
            </a:bodyPr>
            <a:lstStyle/>
            <a:p>
              <a:pPr algn="ctr"/>
              <a:r>
                <a:rPr lang="en-US" altLang="zh-CN" sz="3600">
                  <a:solidFill>
                    <a:schemeClr val="bg1"/>
                  </a:solidFill>
                  <a:cs typeface="+mn-ea"/>
                  <a:sym typeface="+mn-lt"/>
                </a:rPr>
                <a:t>¥880K</a:t>
              </a:r>
            </a:p>
          </p:txBody>
        </p:sp>
      </p:grpSp>
      <p:grpSp>
        <p:nvGrpSpPr>
          <p:cNvPr id="17" name="组合 16"/>
          <p:cNvGrpSpPr/>
          <p:nvPr/>
        </p:nvGrpSpPr>
        <p:grpSpPr>
          <a:xfrm>
            <a:off x="4713923" y="4937760"/>
            <a:ext cx="3487420" cy="955040"/>
            <a:chOff x="955" y="7776"/>
            <a:chExt cx="5492" cy="1504"/>
          </a:xfrm>
        </p:grpSpPr>
        <p:sp>
          <p:nvSpPr>
            <p:cNvPr id="18" name="文本框 17"/>
            <p:cNvSpPr txBox="1"/>
            <p:nvPr>
              <p:custDataLst>
                <p:tags r:id="rId5"/>
              </p:custDataLst>
            </p:nvPr>
          </p:nvSpPr>
          <p:spPr>
            <a:xfrm>
              <a:off x="956" y="7776"/>
              <a:ext cx="5491" cy="480"/>
            </a:xfrm>
            <a:prstGeom prst="rect">
              <a:avLst/>
            </a:prstGeom>
            <a:noFill/>
          </p:spPr>
          <p:txBody>
            <a:bodyPr wrap="square" rtlCol="0">
              <a:noAutofit/>
            </a:bodyPr>
            <a:lstStyle/>
            <a:p>
              <a:pPr algn="ctr"/>
              <a:r>
                <a:rPr lang="zh-CN" altLang="en-US" sz="1200" spc="100" dirty="0">
                  <a:solidFill>
                    <a:schemeClr val="bg1"/>
                  </a:solidFill>
                  <a:uFillTx/>
                  <a:cs typeface="+mn-ea"/>
                  <a:sym typeface="+mn-lt"/>
                </a:rPr>
                <a:t>请添加小标题</a:t>
              </a:r>
            </a:p>
          </p:txBody>
        </p:sp>
        <p:sp>
          <p:nvSpPr>
            <p:cNvPr id="19" name="文本框 18"/>
            <p:cNvSpPr txBox="1"/>
            <p:nvPr>
              <p:custDataLst>
                <p:tags r:id="rId6"/>
              </p:custDataLst>
            </p:nvPr>
          </p:nvSpPr>
          <p:spPr>
            <a:xfrm>
              <a:off x="955" y="8264"/>
              <a:ext cx="5492" cy="1016"/>
            </a:xfrm>
            <a:prstGeom prst="rect">
              <a:avLst/>
            </a:prstGeom>
            <a:noFill/>
          </p:spPr>
          <p:txBody>
            <a:bodyPr wrap="square" rtlCol="0">
              <a:spAutoFit/>
            </a:bodyPr>
            <a:lstStyle/>
            <a:p>
              <a:pPr algn="ctr"/>
              <a:r>
                <a:rPr lang="en-US" altLang="zh-CN" sz="3600">
                  <a:solidFill>
                    <a:schemeClr val="bg1"/>
                  </a:solidFill>
                  <a:cs typeface="+mn-ea"/>
                  <a:sym typeface="+mn-lt"/>
                </a:rPr>
                <a:t>$280K</a:t>
              </a:r>
            </a:p>
          </p:txBody>
        </p:sp>
      </p:grpSp>
      <p:grpSp>
        <p:nvGrpSpPr>
          <p:cNvPr id="22" name="组合 21"/>
          <p:cNvGrpSpPr/>
          <p:nvPr/>
        </p:nvGrpSpPr>
        <p:grpSpPr>
          <a:xfrm>
            <a:off x="8102600" y="4937760"/>
            <a:ext cx="3487420" cy="955040"/>
            <a:chOff x="955" y="7776"/>
            <a:chExt cx="5492" cy="1504"/>
          </a:xfrm>
        </p:grpSpPr>
        <p:sp>
          <p:nvSpPr>
            <p:cNvPr id="23" name="文本框 22"/>
            <p:cNvSpPr txBox="1"/>
            <p:nvPr>
              <p:custDataLst>
                <p:tags r:id="rId3"/>
              </p:custDataLst>
            </p:nvPr>
          </p:nvSpPr>
          <p:spPr>
            <a:xfrm>
              <a:off x="956" y="7776"/>
              <a:ext cx="5491" cy="480"/>
            </a:xfrm>
            <a:prstGeom prst="rect">
              <a:avLst/>
            </a:prstGeom>
            <a:noFill/>
          </p:spPr>
          <p:txBody>
            <a:bodyPr wrap="square" rtlCol="0">
              <a:noAutofit/>
            </a:bodyPr>
            <a:lstStyle/>
            <a:p>
              <a:pPr algn="ctr"/>
              <a:r>
                <a:rPr lang="zh-CN" altLang="en-US" sz="1200" spc="100" dirty="0">
                  <a:solidFill>
                    <a:schemeClr val="bg1"/>
                  </a:solidFill>
                  <a:uFillTx/>
                  <a:cs typeface="+mn-ea"/>
                  <a:sym typeface="+mn-lt"/>
                </a:rPr>
                <a:t>请添加小标题</a:t>
              </a:r>
            </a:p>
          </p:txBody>
        </p:sp>
        <p:sp>
          <p:nvSpPr>
            <p:cNvPr id="24" name="文本框 23"/>
            <p:cNvSpPr txBox="1"/>
            <p:nvPr>
              <p:custDataLst>
                <p:tags r:id="rId4"/>
              </p:custDataLst>
            </p:nvPr>
          </p:nvSpPr>
          <p:spPr>
            <a:xfrm>
              <a:off x="955" y="8264"/>
              <a:ext cx="5492" cy="1016"/>
            </a:xfrm>
            <a:prstGeom prst="rect">
              <a:avLst/>
            </a:prstGeom>
            <a:noFill/>
          </p:spPr>
          <p:txBody>
            <a:bodyPr wrap="square" rtlCol="0">
              <a:spAutoFit/>
            </a:bodyPr>
            <a:lstStyle/>
            <a:p>
              <a:pPr algn="ctr"/>
              <a:r>
                <a:rPr lang="en-US" altLang="zh-CN" sz="3600" dirty="0">
                  <a:solidFill>
                    <a:schemeClr val="bg1"/>
                  </a:solidFill>
                  <a:cs typeface="+mn-ea"/>
                  <a:sym typeface="+mn-lt"/>
                </a:rPr>
                <a:t>¥880K</a:t>
              </a:r>
            </a:p>
          </p:txBody>
        </p:sp>
      </p:grpSp>
      <p:sp>
        <p:nvSpPr>
          <p:cNvPr id="20" name="文本框 19">
            <a:extLst>
              <a:ext uri="{FF2B5EF4-FFF2-40B4-BE49-F238E27FC236}">
                <a16:creationId xmlns:a16="http://schemas.microsoft.com/office/drawing/2014/main" id="{6038D7D8-1865-4B23-A934-61650C3217DB}"/>
              </a:ext>
            </a:extLst>
          </p:cNvPr>
          <p:cNvSpPr txBox="1"/>
          <p:nvPr/>
        </p:nvSpPr>
        <p:spPr>
          <a:xfrm>
            <a:off x="2657474" y="1887488"/>
            <a:ext cx="6181725" cy="2154436"/>
          </a:xfrm>
          <a:prstGeom prst="rect">
            <a:avLst/>
          </a:prstGeom>
          <a:noFill/>
        </p:spPr>
        <p:txBody>
          <a:bodyPr wrap="square" rtlCol="0">
            <a:spAutoFit/>
          </a:bodyPr>
          <a:lstStyle/>
          <a:p>
            <a:r>
              <a:rPr lang="zh-CN" altLang="en-US" sz="2400" b="1" dirty="0"/>
              <a:t>目的：</a:t>
            </a:r>
            <a:endParaRPr lang="en-US" altLang="zh-CN" sz="2400" b="1" dirty="0"/>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mn-ea"/>
                <a:cs typeface="Times New Roman" panose="02020603050405020304" pitchFamily="18" charset="0"/>
              </a:rPr>
              <a:t>编写本文档的目的是确保各个项目模块以及总项目成功完成，使项目团队成员能更好地了解项目情况，使得项目工作有序开展。因此以文档的形式，将项目生命周期内的工作任务分解，确定人员的工作任务分配，是团队管理、控制、核实工作范围的指南。</a:t>
            </a:r>
          </a:p>
          <a:p>
            <a:endParaRPr lang="zh-CN" altLang="en-US" sz="2000" dirty="0"/>
          </a:p>
        </p:txBody>
      </p:sp>
      <p:sp>
        <p:nvSpPr>
          <p:cNvPr id="3" name="文本框 2">
            <a:extLst>
              <a:ext uri="{FF2B5EF4-FFF2-40B4-BE49-F238E27FC236}">
                <a16:creationId xmlns:a16="http://schemas.microsoft.com/office/drawing/2014/main" id="{4A749B5E-87AD-464B-B493-CAAD9A1F1356}"/>
              </a:ext>
            </a:extLst>
          </p:cNvPr>
          <p:cNvSpPr txBox="1"/>
          <p:nvPr/>
        </p:nvSpPr>
        <p:spPr>
          <a:xfrm>
            <a:off x="2607310" y="4443829"/>
            <a:ext cx="6981825" cy="1292662"/>
          </a:xfrm>
          <a:prstGeom prst="rect">
            <a:avLst/>
          </a:prstGeom>
          <a:noFill/>
        </p:spPr>
        <p:txBody>
          <a:bodyPr wrap="square" rtlCol="0">
            <a:spAutoFit/>
          </a:bodyPr>
          <a:lstStyle/>
          <a:p>
            <a:pPr algn="just"/>
            <a:r>
              <a:rPr lang="zh-CN" altLang="en-US" sz="2400" b="1" dirty="0">
                <a:latin typeface="+mn-ea"/>
              </a:rPr>
              <a:t>参考文献：</a:t>
            </a:r>
            <a:r>
              <a:rPr lang="en-US" altLang="zh-CN" sz="1800" kern="100" dirty="0">
                <a:effectLst/>
                <a:latin typeface="+mn-ea"/>
                <a:cs typeface="Times New Roman" panose="02020603050405020304" pitchFamily="18" charset="0"/>
              </a:rPr>
              <a:t> </a:t>
            </a:r>
          </a:p>
          <a:p>
            <a:pPr algn="just"/>
            <a:r>
              <a:rPr lang="en-US" altLang="zh-CN" sz="1800" kern="100" dirty="0">
                <a:effectLst/>
                <a:latin typeface="+mn-ea"/>
                <a:cs typeface="Times New Roman" panose="02020603050405020304" pitchFamily="18" charset="0"/>
              </a:rPr>
              <a:t>[1]</a:t>
            </a:r>
            <a:r>
              <a:rPr lang="zh-CN" altLang="zh-CN" sz="1800" kern="100" dirty="0">
                <a:solidFill>
                  <a:srgbClr val="333333"/>
                </a:solidFill>
                <a:effectLst/>
                <a:latin typeface="+mn-ea"/>
                <a:cs typeface="Times New Roman" panose="02020603050405020304" pitchFamily="18" charset="0"/>
              </a:rPr>
              <a:t>《计算机软件产品开发文件编制指南》</a:t>
            </a:r>
            <a:r>
              <a:rPr lang="en-US" altLang="zh-CN" sz="1800" kern="100" dirty="0">
                <a:solidFill>
                  <a:srgbClr val="333333"/>
                </a:solidFill>
                <a:effectLst/>
                <a:latin typeface="+mn-ea"/>
                <a:cs typeface="Times New Roman" panose="02020603050405020304" pitchFamily="18" charset="0"/>
              </a:rPr>
              <a:t>GB 8567-88</a:t>
            </a:r>
            <a:endParaRPr lang="en-US" altLang="zh-CN" kern="100" dirty="0">
              <a:latin typeface="+mn-ea"/>
              <a:cs typeface="Times New Roman" panose="02020603050405020304" pitchFamily="18" charset="0"/>
            </a:endParaRPr>
          </a:p>
          <a:p>
            <a:pPr algn="just"/>
            <a:r>
              <a:rPr lang="en-US" altLang="zh-CN" sz="1800" kern="100" dirty="0">
                <a:solidFill>
                  <a:srgbClr val="333333"/>
                </a:solidFill>
                <a:effectLst/>
                <a:latin typeface="+mn-ea"/>
                <a:cs typeface="Times New Roman" panose="02020603050405020304" pitchFamily="18" charset="0"/>
              </a:rPr>
              <a:t>[2]</a:t>
            </a:r>
            <a:r>
              <a:rPr lang="zh-CN" altLang="zh-CN" sz="1800" kern="100" dirty="0">
                <a:solidFill>
                  <a:srgbClr val="333333"/>
                </a:solidFill>
                <a:effectLst/>
                <a:latin typeface="+mn-ea"/>
                <a:cs typeface="Times New Roman" panose="02020603050405020304" pitchFamily="18" charset="0"/>
              </a:rPr>
              <a:t>《软件工程导论》——第</a:t>
            </a:r>
            <a:r>
              <a:rPr lang="en-US" altLang="zh-CN" sz="1800" kern="100" dirty="0">
                <a:solidFill>
                  <a:srgbClr val="333333"/>
                </a:solidFill>
                <a:effectLst/>
                <a:latin typeface="+mn-ea"/>
                <a:cs typeface="Times New Roman" panose="02020603050405020304" pitchFamily="18" charset="0"/>
              </a:rPr>
              <a:t>5</a:t>
            </a:r>
            <a:r>
              <a:rPr lang="zh-CN" altLang="zh-CN" sz="1800" kern="100" dirty="0">
                <a:solidFill>
                  <a:srgbClr val="333333"/>
                </a:solidFill>
                <a:effectLst/>
                <a:latin typeface="+mn-ea"/>
                <a:cs typeface="Times New Roman" panose="02020603050405020304" pitchFamily="18" charset="0"/>
              </a:rPr>
              <a:t>版 张海藩编著 清华大学出版社</a:t>
            </a:r>
            <a:endParaRPr lang="zh-CN" altLang="zh-CN" sz="1800" kern="100" dirty="0">
              <a:effectLst/>
              <a:latin typeface="+mn-ea"/>
              <a:cs typeface="Times New Roman" panose="02020603050405020304" pitchFamily="18" charset="0"/>
            </a:endParaRPr>
          </a:p>
          <a:p>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79BCD52.jpg79BCD52"/>
          <p:cNvPicPr>
            <a:picLocks noChangeAspect="1"/>
          </p:cNvPicPr>
          <p:nvPr>
            <p:custDataLst>
              <p:tags r:id="rId2"/>
            </p:custDataLst>
          </p:nvPr>
        </p:nvPicPr>
        <p:blipFill>
          <a:blip r:embed="rId6"/>
          <a:srcRect/>
          <a:stretch>
            <a:fillRect/>
          </a:stretch>
        </p:blipFill>
        <p:spPr>
          <a:xfrm>
            <a:off x="-4762" y="-3492"/>
            <a:ext cx="12196445" cy="6859905"/>
          </a:xfrm>
          <a:prstGeom prst="rect">
            <a:avLst/>
          </a:prstGeom>
        </p:spPr>
      </p:pic>
      <p:sp>
        <p:nvSpPr>
          <p:cNvPr id="3" name="矩形 2"/>
          <p:cNvSpPr/>
          <p:nvPr>
            <p:custDataLst>
              <p:tags r:id="rId3"/>
            </p:custDataLst>
          </p:nvPr>
        </p:nvSpPr>
        <p:spPr>
          <a:xfrm>
            <a:off x="0" y="0"/>
            <a:ext cx="12190730" cy="6857365"/>
          </a:xfrm>
          <a:prstGeom prst="rect">
            <a:avLst/>
          </a:prstGeom>
          <a:blipFill rotWithShape="1">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副标题 91"/>
          <p:cNvSpPr>
            <a:spLocks noGrp="1"/>
          </p:cNvSpPr>
          <p:nvPr>
            <p:ph type="subTitle" idx="1"/>
            <p:custDataLst>
              <p:tags r:id="rId4"/>
            </p:custDataLst>
          </p:nvPr>
        </p:nvSpPr>
        <p:spPr>
          <a:xfrm>
            <a:off x="1313815" y="2563495"/>
            <a:ext cx="12190730" cy="998855"/>
          </a:xfrm>
        </p:spPr>
        <p:txBody>
          <a:bodyPr vert="horz" lIns="90000" tIns="46800" rIns="90000" bIns="46800" rtlCol="0">
            <a:noAutofit/>
          </a:bodyPr>
          <a:lstStyle/>
          <a:p>
            <a:pPr algn="l">
              <a:lnSpc>
                <a:spcPct val="100000"/>
              </a:lnSpc>
            </a:pPr>
            <a:r>
              <a:rPr lang="zh-CN" altLang="en-US" sz="6000" b="1" spc="0" dirty="0">
                <a:solidFill>
                  <a:srgbClr val="9F8C61"/>
                </a:solidFill>
                <a:latin typeface="+mn-lt"/>
                <a:ea typeface="+mn-ea"/>
                <a:cs typeface="+mn-ea"/>
                <a:sym typeface="+mn-lt"/>
              </a:rPr>
              <a:t>项目概述</a:t>
            </a:r>
          </a:p>
        </p:txBody>
      </p:sp>
      <p:sp>
        <p:nvSpPr>
          <p:cNvPr id="2" name="矩形 1"/>
          <p:cNvSpPr/>
          <p:nvPr/>
        </p:nvSpPr>
        <p:spPr>
          <a:xfrm>
            <a:off x="0" y="2582545"/>
            <a:ext cx="1037590" cy="1452245"/>
          </a:xfrm>
          <a:prstGeom prst="rect">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副标题 91"/>
          <p:cNvSpPr>
            <a:spLocks noGrp="1"/>
          </p:cNvSpPr>
          <p:nvPr>
            <p:ph type="subTitle" idx="1"/>
            <p:custDataLst>
              <p:tags r:id="rId2"/>
            </p:custDataLst>
          </p:nvPr>
        </p:nvSpPr>
        <p:spPr>
          <a:xfrm>
            <a:off x="635" y="429260"/>
            <a:ext cx="12190730" cy="602615"/>
          </a:xfrm>
        </p:spPr>
        <p:txBody>
          <a:bodyPr>
            <a:noAutofit/>
          </a:bodyPr>
          <a:lstStyle/>
          <a:p>
            <a:pPr marL="0" indent="0" algn="ctr">
              <a:lnSpc>
                <a:spcPct val="100000"/>
              </a:lnSpc>
              <a:buNone/>
            </a:pPr>
            <a:r>
              <a:rPr lang="zh-CN" altLang="en-US" sz="3000" b="1" spc="0" dirty="0">
                <a:solidFill>
                  <a:srgbClr val="9F8C61"/>
                </a:solidFill>
                <a:latin typeface="+mn-lt"/>
                <a:ea typeface="+mn-ea"/>
                <a:cs typeface="+mn-ea"/>
                <a:sym typeface="+mn-lt"/>
              </a:rPr>
              <a:t>项目概述</a:t>
            </a:r>
            <a:endParaRPr lang="zh-CN" altLang="en-US" sz="3000" b="1" spc="0" dirty="0">
              <a:solidFill>
                <a:srgbClr val="9F8C61"/>
              </a:solidFill>
              <a:uFillTx/>
              <a:latin typeface="+mn-lt"/>
              <a:ea typeface="+mn-ea"/>
              <a:cs typeface="+mn-ea"/>
              <a:sym typeface="+mn-lt"/>
            </a:endParaRPr>
          </a:p>
        </p:txBody>
      </p:sp>
      <p:sp>
        <p:nvSpPr>
          <p:cNvPr id="38" name="副标题 33"/>
          <p:cNvSpPr>
            <a:spLocks noGrp="1"/>
          </p:cNvSpPr>
          <p:nvPr>
            <p:custDataLst>
              <p:tags r:id="rId3"/>
            </p:custDataLst>
          </p:nvPr>
        </p:nvSpPr>
        <p:spPr>
          <a:xfrm>
            <a:off x="6968808" y="3982720"/>
            <a:ext cx="1054100" cy="449580"/>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lnSpc>
                <a:spcPct val="100000"/>
              </a:lnSpc>
              <a:buNone/>
            </a:pPr>
            <a:r>
              <a:rPr lang="en-US" altLang="zh-CN" sz="1800" spc="0">
                <a:solidFill>
                  <a:schemeClr val="bg1"/>
                </a:solidFill>
                <a:uFillTx/>
                <a:cs typeface="+mn-ea"/>
                <a:sym typeface="+mn-lt"/>
              </a:rPr>
              <a:t>60%</a:t>
            </a:r>
          </a:p>
        </p:txBody>
      </p:sp>
      <p:sp>
        <p:nvSpPr>
          <p:cNvPr id="7" name="副标题 33"/>
          <p:cNvSpPr>
            <a:spLocks noGrp="1"/>
          </p:cNvSpPr>
          <p:nvPr>
            <p:custDataLst>
              <p:tags r:id="rId4"/>
            </p:custDataLst>
          </p:nvPr>
        </p:nvSpPr>
        <p:spPr>
          <a:xfrm>
            <a:off x="4304983" y="3785870"/>
            <a:ext cx="1054100" cy="449580"/>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lnSpc>
                <a:spcPct val="100000"/>
              </a:lnSpc>
              <a:buNone/>
            </a:pPr>
            <a:r>
              <a:rPr lang="en-US" altLang="zh-CN" sz="1800" spc="0">
                <a:solidFill>
                  <a:schemeClr val="bg1"/>
                </a:solidFill>
                <a:uFillTx/>
                <a:cs typeface="+mn-ea"/>
                <a:sym typeface="+mn-lt"/>
              </a:rPr>
              <a:t>25%</a:t>
            </a:r>
          </a:p>
        </p:txBody>
      </p:sp>
      <p:sp>
        <p:nvSpPr>
          <p:cNvPr id="8" name="副标题 33"/>
          <p:cNvSpPr>
            <a:spLocks noGrp="1"/>
          </p:cNvSpPr>
          <p:nvPr>
            <p:custDataLst>
              <p:tags r:id="rId5"/>
            </p:custDataLst>
          </p:nvPr>
        </p:nvSpPr>
        <p:spPr>
          <a:xfrm>
            <a:off x="4546283" y="2531745"/>
            <a:ext cx="1054100" cy="449580"/>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lnSpc>
                <a:spcPct val="100000"/>
              </a:lnSpc>
              <a:buNone/>
            </a:pPr>
            <a:r>
              <a:rPr lang="en-US" altLang="zh-CN" sz="1800" spc="0">
                <a:solidFill>
                  <a:schemeClr val="bg1"/>
                </a:solidFill>
                <a:uFillTx/>
                <a:cs typeface="+mn-ea"/>
                <a:sym typeface="+mn-lt"/>
              </a:rPr>
              <a:t>15%</a:t>
            </a:r>
          </a:p>
        </p:txBody>
      </p:sp>
      <p:sp>
        <p:nvSpPr>
          <p:cNvPr id="5" name="文本框 4">
            <a:extLst>
              <a:ext uri="{FF2B5EF4-FFF2-40B4-BE49-F238E27FC236}">
                <a16:creationId xmlns:a16="http://schemas.microsoft.com/office/drawing/2014/main" id="{402862B1-64D3-4064-8167-F96FA8DA06DC}"/>
              </a:ext>
            </a:extLst>
          </p:cNvPr>
          <p:cNvSpPr txBox="1"/>
          <p:nvPr/>
        </p:nvSpPr>
        <p:spPr>
          <a:xfrm>
            <a:off x="3243262" y="1524278"/>
            <a:ext cx="5857875" cy="2123658"/>
          </a:xfrm>
          <a:prstGeom prst="rect">
            <a:avLst/>
          </a:prstGeom>
          <a:noFill/>
        </p:spPr>
        <p:txBody>
          <a:bodyPr wrap="square" rtlCol="0">
            <a:spAutoFit/>
          </a:bodyPr>
          <a:lstStyle/>
          <a:p>
            <a:pPr algn="just"/>
            <a:r>
              <a:rPr lang="zh-CN" altLang="zh-CN" sz="2400" b="1" kern="100" dirty="0">
                <a:effectLst/>
                <a:latin typeface="+mj-ea"/>
                <a:ea typeface="+mj-ea"/>
                <a:cs typeface="Times New Roman" panose="02020603050405020304" pitchFamily="18" charset="0"/>
              </a:rPr>
              <a:t>项目背景与目标</a:t>
            </a:r>
            <a:r>
              <a:rPr lang="zh-CN" altLang="en-US" sz="2400" b="1" kern="100" dirty="0">
                <a:effectLst/>
                <a:latin typeface="+mj-ea"/>
                <a:ea typeface="+mj-ea"/>
                <a:cs typeface="Times New Roman" panose="02020603050405020304" pitchFamily="18" charset="0"/>
              </a:rPr>
              <a:t>：</a:t>
            </a:r>
            <a:endParaRPr lang="zh-CN" altLang="zh-CN" sz="2400" b="1" kern="100" dirty="0">
              <a:effectLst/>
              <a:latin typeface="+mj-ea"/>
              <a:ea typeface="+mj-ea"/>
              <a:cs typeface="Times New Roman" panose="02020603050405020304" pitchFamily="18" charset="0"/>
            </a:endParaRPr>
          </a:p>
          <a:p>
            <a:pPr algn="just"/>
            <a:r>
              <a:rPr lang="zh-CN" altLang="zh-CN" sz="1800" kern="100" dirty="0">
                <a:effectLst/>
                <a:latin typeface="+mj-ea"/>
                <a:ea typeface="+mj-ea"/>
                <a:cs typeface="Times New Roman" panose="02020603050405020304" pitchFamily="18" charset="0"/>
              </a:rPr>
              <a:t>在校园日常生活中，我们常常会遇到资源闲置浪费的情况，因此我们希望制作一个基于寝室楼的闲置资源交易平台。寝室闲置资源共享平台的引入是为了解决大学生寝室内闲置资源的浪费问题，并促进资源的有效利用和共享。</a:t>
            </a:r>
          </a:p>
          <a:p>
            <a:endParaRPr lang="zh-CN" altLang="en-US" dirty="0"/>
          </a:p>
        </p:txBody>
      </p:sp>
      <p:sp>
        <p:nvSpPr>
          <p:cNvPr id="6" name="文本框 5">
            <a:extLst>
              <a:ext uri="{FF2B5EF4-FFF2-40B4-BE49-F238E27FC236}">
                <a16:creationId xmlns:a16="http://schemas.microsoft.com/office/drawing/2014/main" id="{2ACAB937-0919-41FB-B3CD-DD8CDC883D4B}"/>
              </a:ext>
            </a:extLst>
          </p:cNvPr>
          <p:cNvSpPr txBox="1"/>
          <p:nvPr/>
        </p:nvSpPr>
        <p:spPr>
          <a:xfrm>
            <a:off x="3243262" y="3785870"/>
            <a:ext cx="5705475" cy="2400657"/>
          </a:xfrm>
          <a:prstGeom prst="rect">
            <a:avLst/>
          </a:prstGeom>
          <a:noFill/>
        </p:spPr>
        <p:txBody>
          <a:bodyPr wrap="square" rtlCol="0">
            <a:spAutoFit/>
          </a:bodyPr>
          <a:lstStyle/>
          <a:p>
            <a:pPr algn="just"/>
            <a:r>
              <a:rPr lang="zh-CN" altLang="zh-CN" sz="2400" b="1" kern="100" dirty="0">
                <a:effectLst/>
                <a:latin typeface="+mj-ea"/>
                <a:ea typeface="+mj-ea"/>
                <a:cs typeface="Times New Roman" panose="02020603050405020304" pitchFamily="18" charset="0"/>
              </a:rPr>
              <a:t>项目功能</a:t>
            </a:r>
            <a:r>
              <a:rPr lang="zh-CN" altLang="en-US" sz="2400" b="1" kern="100" dirty="0">
                <a:effectLst/>
                <a:latin typeface="+mj-ea"/>
                <a:ea typeface="+mj-ea"/>
                <a:cs typeface="Times New Roman" panose="02020603050405020304" pitchFamily="18" charset="0"/>
              </a:rPr>
              <a:t>：</a:t>
            </a:r>
            <a:endParaRPr lang="zh-CN" altLang="zh-CN" sz="2400" b="1" kern="100" dirty="0">
              <a:effectLst/>
              <a:latin typeface="+mj-ea"/>
              <a:ea typeface="+mj-ea"/>
              <a:cs typeface="Times New Roman" panose="02020603050405020304" pitchFamily="18" charset="0"/>
            </a:endParaRPr>
          </a:p>
          <a:p>
            <a:pPr indent="304800" algn="l"/>
            <a:r>
              <a:rPr lang="en-US" altLang="zh-CN" sz="1800" kern="100" dirty="0">
                <a:effectLst/>
                <a:latin typeface="+mj-ea"/>
                <a:ea typeface="+mj-ea"/>
                <a:cs typeface="Times New Roman" panose="02020603050405020304" pitchFamily="18" charset="0"/>
              </a:rPr>
              <a:t>1</a:t>
            </a:r>
            <a:r>
              <a:rPr lang="zh-CN" altLang="zh-CN" sz="1800" kern="100" dirty="0">
                <a:effectLst/>
                <a:latin typeface="+mj-ea"/>
                <a:ea typeface="+mj-ea"/>
                <a:cs typeface="Times New Roman" panose="02020603050405020304" pitchFamily="18" charset="0"/>
              </a:rPr>
              <a:t>、用户可以注册并填写必要信息（如寝室楼）</a:t>
            </a:r>
          </a:p>
          <a:p>
            <a:pPr indent="304800" algn="l"/>
            <a:r>
              <a:rPr lang="en-US" altLang="zh-CN" sz="1800" kern="100" dirty="0">
                <a:effectLst/>
                <a:latin typeface="+mj-ea"/>
                <a:ea typeface="+mj-ea"/>
                <a:cs typeface="Times New Roman" panose="02020603050405020304" pitchFamily="18" charset="0"/>
              </a:rPr>
              <a:t>2</a:t>
            </a:r>
            <a:r>
              <a:rPr lang="zh-CN" altLang="zh-CN" sz="1800" kern="100" dirty="0">
                <a:effectLst/>
                <a:latin typeface="+mj-ea"/>
                <a:ea typeface="+mj-ea"/>
                <a:cs typeface="Times New Roman" panose="02020603050405020304" pitchFamily="18" charset="0"/>
              </a:rPr>
              <a:t>、用户可以上传物品信息</a:t>
            </a:r>
          </a:p>
          <a:p>
            <a:pPr indent="304800" algn="l"/>
            <a:r>
              <a:rPr lang="en-US" altLang="zh-CN" sz="1800" kern="100" dirty="0">
                <a:effectLst/>
                <a:latin typeface="+mj-ea"/>
                <a:ea typeface="+mj-ea"/>
                <a:cs typeface="Times New Roman" panose="02020603050405020304" pitchFamily="18" charset="0"/>
              </a:rPr>
              <a:t>3</a:t>
            </a:r>
            <a:r>
              <a:rPr lang="zh-CN" altLang="zh-CN" sz="1800" kern="100" dirty="0">
                <a:effectLst/>
                <a:latin typeface="+mj-ea"/>
                <a:ea typeface="+mj-ea"/>
                <a:cs typeface="Times New Roman" panose="02020603050405020304" pitchFamily="18" charset="0"/>
              </a:rPr>
              <a:t>、用户之间可以发送信息</a:t>
            </a:r>
          </a:p>
          <a:p>
            <a:pPr indent="304800" algn="l"/>
            <a:r>
              <a:rPr lang="en-US" altLang="zh-CN" sz="1800" kern="100" dirty="0">
                <a:effectLst/>
                <a:latin typeface="+mj-ea"/>
                <a:ea typeface="+mj-ea"/>
                <a:cs typeface="Times New Roman" panose="02020603050405020304" pitchFamily="18" charset="0"/>
              </a:rPr>
              <a:t>4</a:t>
            </a:r>
            <a:r>
              <a:rPr lang="zh-CN" altLang="zh-CN" sz="1800" kern="100" dirty="0">
                <a:effectLst/>
                <a:latin typeface="+mj-ea"/>
                <a:ea typeface="+mj-ea"/>
                <a:cs typeface="Times New Roman" panose="02020603050405020304" pitchFamily="18" charset="0"/>
              </a:rPr>
              <a:t>、管理员可以管理用户</a:t>
            </a:r>
          </a:p>
          <a:p>
            <a:pPr indent="304800" algn="l"/>
            <a:r>
              <a:rPr lang="en-US" altLang="zh-CN" sz="1800" kern="100" dirty="0">
                <a:effectLst/>
                <a:latin typeface="+mj-ea"/>
                <a:ea typeface="+mj-ea"/>
                <a:cs typeface="Times New Roman" panose="02020603050405020304" pitchFamily="18" charset="0"/>
              </a:rPr>
              <a:t>5</a:t>
            </a:r>
            <a:r>
              <a:rPr lang="zh-CN" altLang="zh-CN" sz="1800" kern="100" dirty="0">
                <a:effectLst/>
                <a:latin typeface="+mj-ea"/>
                <a:ea typeface="+mj-ea"/>
                <a:cs typeface="Times New Roman" panose="02020603050405020304" pitchFamily="18" charset="0"/>
              </a:rPr>
              <a:t>、对发布违规信息用户进行惩罚</a:t>
            </a:r>
          </a:p>
          <a:p>
            <a:pPr indent="304800" algn="l"/>
            <a:r>
              <a:rPr lang="en-US" altLang="zh-CN" sz="1800" kern="100" dirty="0">
                <a:effectLst/>
                <a:latin typeface="+mj-ea"/>
                <a:ea typeface="+mj-ea"/>
                <a:cs typeface="Times New Roman" panose="02020603050405020304" pitchFamily="18" charset="0"/>
              </a:rPr>
              <a:t>6</a:t>
            </a:r>
            <a:r>
              <a:rPr lang="zh-CN" altLang="zh-CN" sz="1800" kern="100" dirty="0">
                <a:effectLst/>
                <a:latin typeface="+mj-ea"/>
                <a:ea typeface="+mj-ea"/>
                <a:cs typeface="Times New Roman" panose="02020603050405020304" pitchFamily="18" charset="0"/>
              </a:rPr>
              <a:t>、用户可以决定交易方式（出租、共享、出售）</a:t>
            </a:r>
          </a:p>
          <a:p>
            <a:r>
              <a:rPr lang="en-US" altLang="zh-CN" sz="1800" dirty="0">
                <a:effectLst/>
                <a:latin typeface="+mj-ea"/>
                <a:ea typeface="+mj-ea"/>
                <a:cs typeface="Times New Roman" panose="02020603050405020304" pitchFamily="18" charset="0"/>
              </a:rPr>
              <a:t>    7</a:t>
            </a:r>
            <a:r>
              <a:rPr lang="zh-CN" altLang="zh-CN" sz="1800" dirty="0">
                <a:effectLst/>
                <a:latin typeface="+mj-ea"/>
                <a:ea typeface="+mj-ea"/>
                <a:cs typeface="Times New Roman" panose="02020603050405020304" pitchFamily="18" charset="0"/>
              </a:rPr>
              <a:t>、平台不涉及金钱交易，实际金钱交易</a:t>
            </a:r>
            <a:endParaRPr lang="zh-CN" altLang="en-US" dirty="0">
              <a:latin typeface="+mj-ea"/>
              <a:ea typeface="+mj-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91">
            <a:extLst>
              <a:ext uri="{FF2B5EF4-FFF2-40B4-BE49-F238E27FC236}">
                <a16:creationId xmlns:a16="http://schemas.microsoft.com/office/drawing/2014/main" id="{BD50BB02-5511-4AD4-9F15-E77025384D3F}"/>
              </a:ext>
            </a:extLst>
          </p:cNvPr>
          <p:cNvSpPr txBox="1">
            <a:spLocks/>
          </p:cNvSpPr>
          <p:nvPr>
            <p:custDataLst>
              <p:tags r:id="rId1"/>
            </p:custDataLst>
          </p:nvPr>
        </p:nvSpPr>
        <p:spPr>
          <a:xfrm>
            <a:off x="635" y="429260"/>
            <a:ext cx="12190730" cy="60261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思源黑体 CN Normal" panose="020B0400000000000000" charset="-122"/>
                <a:ea typeface="思源黑体 CN Normal" panose="020B0400000000000000" charset="-122"/>
                <a:cs typeface="思源黑体 CN Normal" panose="020B04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zh-CN" altLang="en-US" sz="3000" b="1" spc="0">
                <a:solidFill>
                  <a:srgbClr val="9F8C61"/>
                </a:solidFill>
                <a:latin typeface="+mn-lt"/>
                <a:ea typeface="+mn-ea"/>
                <a:cs typeface="+mn-ea"/>
                <a:sym typeface="+mn-lt"/>
              </a:rPr>
              <a:t>项目概述</a:t>
            </a:r>
            <a:endParaRPr lang="zh-CN" altLang="en-US" sz="3000" b="1" spc="0" dirty="0">
              <a:solidFill>
                <a:srgbClr val="9F8C61"/>
              </a:solidFill>
              <a:latin typeface="+mn-lt"/>
              <a:ea typeface="+mn-ea"/>
              <a:cs typeface="+mn-ea"/>
              <a:sym typeface="+mn-lt"/>
            </a:endParaRPr>
          </a:p>
        </p:txBody>
      </p:sp>
      <p:sp>
        <p:nvSpPr>
          <p:cNvPr id="5" name="文本框 4">
            <a:extLst>
              <a:ext uri="{FF2B5EF4-FFF2-40B4-BE49-F238E27FC236}">
                <a16:creationId xmlns:a16="http://schemas.microsoft.com/office/drawing/2014/main" id="{BC0CDE67-9EA5-4511-8F0C-D9F798BB6FDF}"/>
              </a:ext>
            </a:extLst>
          </p:cNvPr>
          <p:cNvSpPr txBox="1"/>
          <p:nvPr/>
        </p:nvSpPr>
        <p:spPr>
          <a:xfrm>
            <a:off x="3167062" y="1552853"/>
            <a:ext cx="5857875" cy="1292662"/>
          </a:xfrm>
          <a:prstGeom prst="rect">
            <a:avLst/>
          </a:prstGeom>
          <a:noFill/>
        </p:spPr>
        <p:txBody>
          <a:bodyPr wrap="square" rtlCol="0">
            <a:spAutoFit/>
          </a:bodyPr>
          <a:lstStyle/>
          <a:p>
            <a:pPr algn="just"/>
            <a:r>
              <a:rPr lang="zh-CN" altLang="zh-CN" sz="2400" b="1" kern="100" dirty="0">
                <a:effectLst/>
                <a:latin typeface="+mj-ea"/>
                <a:ea typeface="+mj-ea"/>
                <a:cs typeface="Times New Roman" panose="02020603050405020304" pitchFamily="18" charset="0"/>
              </a:rPr>
              <a:t>项目</a:t>
            </a:r>
            <a:r>
              <a:rPr lang="zh-CN" altLang="en-US" sz="2400" b="1" kern="100" dirty="0">
                <a:effectLst/>
                <a:latin typeface="+mj-ea"/>
                <a:ea typeface="+mj-ea"/>
                <a:cs typeface="Times New Roman" panose="02020603050405020304" pitchFamily="18" charset="0"/>
              </a:rPr>
              <a:t>预算：</a:t>
            </a:r>
            <a:endParaRPr lang="zh-CN" altLang="zh-CN" sz="2400" b="1" kern="100" dirty="0">
              <a:effectLst/>
              <a:latin typeface="+mj-ea"/>
              <a:ea typeface="+mj-ea"/>
              <a:cs typeface="Times New Roman" panose="02020603050405020304" pitchFamily="18" charset="0"/>
            </a:endParaRPr>
          </a:p>
          <a:p>
            <a:pPr algn="just"/>
            <a:r>
              <a:rPr lang="zh-CN" altLang="en-US" sz="1800" kern="100" dirty="0">
                <a:effectLst/>
                <a:latin typeface="+mj-ea"/>
                <a:ea typeface="+mj-ea"/>
                <a:cs typeface="Times New Roman" panose="02020603050405020304" pitchFamily="18" charset="0"/>
              </a:rPr>
              <a:t>人力成本：每人</a:t>
            </a:r>
            <a:r>
              <a:rPr lang="zh-CN" altLang="en-US" kern="100" dirty="0">
                <a:latin typeface="+mj-ea"/>
                <a:ea typeface="+mj-ea"/>
                <a:cs typeface="Times New Roman" panose="02020603050405020304" pitchFamily="18" charset="0"/>
              </a:rPr>
              <a:t>平均时间成本</a:t>
            </a:r>
            <a:r>
              <a:rPr lang="en-US" altLang="zh-CN" kern="100" dirty="0">
                <a:latin typeface="+mj-ea"/>
                <a:ea typeface="+mj-ea"/>
                <a:cs typeface="Times New Roman" panose="02020603050405020304" pitchFamily="18" charset="0"/>
              </a:rPr>
              <a:t>2</a:t>
            </a:r>
            <a:r>
              <a:rPr lang="zh-CN" altLang="en-US" kern="100" dirty="0">
                <a:latin typeface="+mj-ea"/>
                <a:ea typeface="+mj-ea"/>
                <a:cs typeface="Times New Roman" panose="02020603050405020304" pitchFamily="18" charset="0"/>
              </a:rPr>
              <a:t>个月</a:t>
            </a:r>
            <a:endParaRPr lang="en-US" altLang="zh-CN" kern="100">
              <a:latin typeface="+mj-ea"/>
              <a:ea typeface="+mj-ea"/>
              <a:cs typeface="Times New Roman" panose="02020603050405020304" pitchFamily="18" charset="0"/>
            </a:endParaRPr>
          </a:p>
          <a:p>
            <a:pPr algn="just"/>
            <a:endParaRPr lang="en-US" altLang="zh-CN" sz="1800" kern="100" dirty="0">
              <a:effectLst/>
              <a:latin typeface="+mj-ea"/>
              <a:ea typeface="+mj-ea"/>
              <a:cs typeface="Times New Roman" panose="02020603050405020304" pitchFamily="18" charset="0"/>
            </a:endParaRPr>
          </a:p>
          <a:p>
            <a:pPr algn="just"/>
            <a:r>
              <a:rPr lang="zh-CN" altLang="en-US" kern="100" dirty="0">
                <a:latin typeface="+mj-ea"/>
                <a:ea typeface="+mj-ea"/>
                <a:cs typeface="Times New Roman" panose="02020603050405020304" pitchFamily="18" charset="0"/>
              </a:rPr>
              <a:t>设备成本：</a:t>
            </a:r>
            <a:r>
              <a:rPr lang="en-US" altLang="zh-CN" kern="100" dirty="0">
                <a:latin typeface="+mj-ea"/>
                <a:ea typeface="+mj-ea"/>
                <a:cs typeface="Times New Roman" panose="02020603050405020304" pitchFamily="18" charset="0"/>
              </a:rPr>
              <a:t>3</a:t>
            </a:r>
            <a:r>
              <a:rPr lang="zh-CN" altLang="en-US" kern="100" dirty="0">
                <a:latin typeface="+mj-ea"/>
                <a:ea typeface="+mj-ea"/>
                <a:cs typeface="Times New Roman" panose="02020603050405020304" pitchFamily="18" charset="0"/>
              </a:rPr>
              <a:t>台计算机以及外设</a:t>
            </a:r>
            <a:endParaRPr lang="en-US" altLang="zh-CN" kern="100"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255413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79BCD52.jpg79BCD52"/>
          <p:cNvPicPr>
            <a:picLocks noChangeAspect="1"/>
          </p:cNvPicPr>
          <p:nvPr>
            <p:custDataLst>
              <p:tags r:id="rId2"/>
            </p:custDataLst>
          </p:nvPr>
        </p:nvPicPr>
        <p:blipFill>
          <a:blip r:embed="rId6"/>
          <a:srcRect/>
          <a:stretch>
            <a:fillRect/>
          </a:stretch>
        </p:blipFill>
        <p:spPr>
          <a:xfrm>
            <a:off x="-4762" y="-3492"/>
            <a:ext cx="12196445" cy="6859905"/>
          </a:xfrm>
          <a:prstGeom prst="rect">
            <a:avLst/>
          </a:prstGeom>
        </p:spPr>
      </p:pic>
      <p:sp>
        <p:nvSpPr>
          <p:cNvPr id="3" name="矩形 2"/>
          <p:cNvSpPr/>
          <p:nvPr>
            <p:custDataLst>
              <p:tags r:id="rId3"/>
            </p:custDataLst>
          </p:nvPr>
        </p:nvSpPr>
        <p:spPr>
          <a:xfrm>
            <a:off x="0" y="0"/>
            <a:ext cx="12190730" cy="6857365"/>
          </a:xfrm>
          <a:prstGeom prst="rect">
            <a:avLst/>
          </a:prstGeom>
          <a:blipFill rotWithShape="1">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副标题 91"/>
          <p:cNvSpPr>
            <a:spLocks noGrp="1"/>
          </p:cNvSpPr>
          <p:nvPr>
            <p:ph type="subTitle" idx="1"/>
            <p:custDataLst>
              <p:tags r:id="rId4"/>
            </p:custDataLst>
          </p:nvPr>
        </p:nvSpPr>
        <p:spPr>
          <a:xfrm>
            <a:off x="1313815" y="2563495"/>
            <a:ext cx="12190730" cy="998855"/>
          </a:xfrm>
        </p:spPr>
        <p:txBody>
          <a:bodyPr vert="horz" lIns="90000" tIns="46800" rIns="90000" bIns="46800" rtlCol="0">
            <a:noAutofit/>
          </a:bodyPr>
          <a:lstStyle/>
          <a:p>
            <a:pPr algn="l"/>
            <a:r>
              <a:rPr lang="zh-CN" altLang="en-US" sz="6000" b="1" dirty="0">
                <a:solidFill>
                  <a:srgbClr val="9F8C61"/>
                </a:solidFill>
                <a:effectLst/>
                <a:cs typeface="+mn-ea"/>
                <a:sym typeface="+mn-lt"/>
              </a:rPr>
              <a:t>实施计划</a:t>
            </a:r>
          </a:p>
        </p:txBody>
      </p:sp>
      <p:sp>
        <p:nvSpPr>
          <p:cNvPr id="2" name="矩形 1"/>
          <p:cNvSpPr/>
          <p:nvPr/>
        </p:nvSpPr>
        <p:spPr>
          <a:xfrm>
            <a:off x="0" y="2582545"/>
            <a:ext cx="1037590" cy="1452245"/>
          </a:xfrm>
          <a:prstGeom prst="rect">
            <a:avLst/>
          </a:prstGeom>
          <a:solidFill>
            <a:srgbClr val="9F8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副标题 91"/>
          <p:cNvSpPr>
            <a:spLocks noGrp="1"/>
          </p:cNvSpPr>
          <p:nvPr>
            <p:ph type="subTitle" idx="1"/>
            <p:custDataLst>
              <p:tags r:id="rId2"/>
            </p:custDataLst>
          </p:nvPr>
        </p:nvSpPr>
        <p:spPr>
          <a:xfrm>
            <a:off x="635" y="429260"/>
            <a:ext cx="12190730" cy="602615"/>
          </a:xfrm>
        </p:spPr>
        <p:txBody>
          <a:bodyPr>
            <a:noAutofit/>
          </a:bodyPr>
          <a:lstStyle/>
          <a:p>
            <a:pPr marL="0" indent="0" algn="ctr">
              <a:lnSpc>
                <a:spcPct val="100000"/>
              </a:lnSpc>
              <a:buNone/>
            </a:pPr>
            <a:r>
              <a:rPr lang="zh-CN" altLang="en-US" sz="3000" b="1" spc="0" dirty="0">
                <a:solidFill>
                  <a:srgbClr val="9F8C61"/>
                </a:solidFill>
                <a:effectLst/>
                <a:uFillTx/>
                <a:latin typeface="+mn-lt"/>
                <a:ea typeface="+mn-ea"/>
                <a:cs typeface="+mn-ea"/>
                <a:sym typeface="+mn-lt"/>
              </a:rPr>
              <a:t>实施计划</a:t>
            </a:r>
          </a:p>
        </p:txBody>
      </p:sp>
      <p:sp>
        <p:nvSpPr>
          <p:cNvPr id="3" name="文本框 2">
            <a:extLst>
              <a:ext uri="{FF2B5EF4-FFF2-40B4-BE49-F238E27FC236}">
                <a16:creationId xmlns:a16="http://schemas.microsoft.com/office/drawing/2014/main" id="{C8F24602-21CB-44A3-9140-CA1E00082AEC}"/>
              </a:ext>
            </a:extLst>
          </p:cNvPr>
          <p:cNvSpPr txBox="1"/>
          <p:nvPr/>
        </p:nvSpPr>
        <p:spPr>
          <a:xfrm>
            <a:off x="4167187" y="1031875"/>
            <a:ext cx="3857625" cy="461665"/>
          </a:xfrm>
          <a:prstGeom prst="rect">
            <a:avLst/>
          </a:prstGeom>
          <a:noFill/>
        </p:spPr>
        <p:txBody>
          <a:bodyPr wrap="square" rtlCol="0">
            <a:spAutoFit/>
          </a:bodyPr>
          <a:lstStyle/>
          <a:p>
            <a:pPr algn="ctr"/>
            <a:r>
              <a:rPr lang="zh-CN" altLang="en-US" sz="2400" b="1" dirty="0"/>
              <a:t>项目进度甘特图</a:t>
            </a:r>
          </a:p>
        </p:txBody>
      </p:sp>
      <p:pic>
        <p:nvPicPr>
          <p:cNvPr id="6" name="图片 5">
            <a:extLst>
              <a:ext uri="{FF2B5EF4-FFF2-40B4-BE49-F238E27FC236}">
                <a16:creationId xmlns:a16="http://schemas.microsoft.com/office/drawing/2014/main" id="{BBA53D49-4314-41CC-A701-08C9C88D56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4947" y="1616071"/>
            <a:ext cx="8292528" cy="4881097"/>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mIzZDQ2MTJiMDZjOTU2Njk3ZDg2MTRjNjhmNmJiNjhmIiwidXNlckNvdW50IjoxfQ=="/>
  <p:tag name="KSO_WPP_MARK_KEY" val="44deed7f-e141-46e9-bcc3-8f3e70ec3a9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69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SPECIAL_SOURCE" val="bdnull"/>
</p:tagLst>
</file>

<file path=ppt/tags/tag6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SPECIAL_SOURCE" val="bdnull"/>
</p:tagLst>
</file>

<file path=ppt/tags/tag7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SPECIAL_SOURCE" val="bdnull"/>
</p:tagLst>
</file>

<file path=ppt/tags/tag7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4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SPECIAL_SOURCE" val="bdnull"/>
</p:tagLst>
</file>

<file path=ppt/tags/tag7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ID" val="custom20205081_1*b*1"/>
  <p:tag name="KSO_WM_TEMPLATE_CATEGORY" val="custom"/>
  <p:tag name="KSO_WM_TEMPLATE_INDEX" val="20205081"/>
  <p:tag name="KSO_WM_UNIT_LAYERLEVEL" val="1"/>
  <p:tag name="KSO_WM_TAG_VERSION" val="1.0"/>
  <p:tag name="KSO_WM_BEAUTIFY_FLAG" val=""/>
</p:tagLst>
</file>

<file path=ppt/tags/tag7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1kdfvmty">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kdfvmty">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Normal"/>
        <a:ea typeface=""/>
        <a:cs typeface=""/>
        <a:font script="Jpan" typeface="ＭＳ Ｐゴシック"/>
        <a:font script="Hang" typeface="맑은 고딕"/>
        <a:font script="Hans" typeface="思源黑体 CN Normal"/>
        <a:font script="Hant" typeface="新細明體"/>
        <a:font script="Arab" typeface="思源黑体 CN Normal"/>
        <a:font script="Hebr" typeface="思源黑体 CN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Normal"/>
        <a:ea typeface=""/>
        <a:cs typeface=""/>
        <a:font script="Jpan" typeface="ＭＳ Ｐゴシック"/>
        <a:font script="Hang" typeface="맑은 고딕"/>
        <a:font script="Hans" typeface="思源黑体 CN Normal"/>
        <a:font script="Hant" typeface="新細明體"/>
        <a:font script="Arab" typeface="思源黑体 CN Normal"/>
        <a:font script="Hebr" typeface="思源黑体 CN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3032</TotalTime>
  <Words>471</Words>
  <Application>Microsoft Office PowerPoint</Application>
  <PresentationFormat>宽屏</PresentationFormat>
  <Paragraphs>75</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等线</vt:lpstr>
      <vt:lpstr>思源黑体 CN Normal</vt:lpstr>
      <vt:lpstr>微软雅黑</vt:lpstr>
      <vt:lpstr>Arial</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明 王</cp:lastModifiedBy>
  <cp:revision>244</cp:revision>
  <dcterms:created xsi:type="dcterms:W3CDTF">2019-06-19T02:08:00Z</dcterms:created>
  <dcterms:modified xsi:type="dcterms:W3CDTF">2023-10-24T07:01:07Z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64480A51C61B40EC8638CAC951917617_12</vt:lpwstr>
  </property>
  <property fmtid="{D5CDD505-2E9C-101B-9397-08002B2CF9AE}" pid="3" name="KSOProductBuildVer">
    <vt:lpwstr>2052-12.1.0.15120</vt:lpwstr>
  </property>
</Properties>
</file>