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5" r:id="rId5"/>
    <p:sldId id="259" r:id="rId6"/>
    <p:sldId id="260" r:id="rId7"/>
    <p:sldId id="266" r:id="rId8"/>
    <p:sldId id="261" r:id="rId9"/>
    <p:sldId id="262" r:id="rId10"/>
    <p:sldId id="264"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59" d="100"/>
          <a:sy n="59" d="100"/>
        </p:scale>
        <p:origin x="92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non.killey" userId="0013c5ec-d5eb-489c-93e1-c32042a1cb1d" providerId="ADAL" clId="{93DAA30F-54CB-44A7-90F1-BF62D4ECB540}"/>
    <pc:docChg chg="undo custSel addSld modSld">
      <pc:chgData name="shannon.killey" userId="0013c5ec-d5eb-489c-93e1-c32042a1cb1d" providerId="ADAL" clId="{93DAA30F-54CB-44A7-90F1-BF62D4ECB540}" dt="2022-02-10T14:16:24.594" v="374" actId="20577"/>
      <pc:docMkLst>
        <pc:docMk/>
      </pc:docMkLst>
      <pc:sldChg chg="modSp mod">
        <pc:chgData name="shannon.killey" userId="0013c5ec-d5eb-489c-93e1-c32042a1cb1d" providerId="ADAL" clId="{93DAA30F-54CB-44A7-90F1-BF62D4ECB540}" dt="2022-02-08T17:26:43.865" v="15" actId="20577"/>
        <pc:sldMkLst>
          <pc:docMk/>
          <pc:sldMk cId="2483592629" sldId="256"/>
        </pc:sldMkLst>
        <pc:spChg chg="mod">
          <ac:chgData name="shannon.killey" userId="0013c5ec-d5eb-489c-93e1-c32042a1cb1d" providerId="ADAL" clId="{93DAA30F-54CB-44A7-90F1-BF62D4ECB540}" dt="2022-02-08T17:26:43.865" v="15" actId="20577"/>
          <ac:spMkLst>
            <pc:docMk/>
            <pc:sldMk cId="2483592629" sldId="256"/>
            <ac:spMk id="3" creationId="{E7319418-217B-4981-A67F-CE0FB488F450}"/>
          </ac:spMkLst>
        </pc:spChg>
      </pc:sldChg>
      <pc:sldChg chg="modSp mod modShow">
        <pc:chgData name="shannon.killey" userId="0013c5ec-d5eb-489c-93e1-c32042a1cb1d" providerId="ADAL" clId="{93DAA30F-54CB-44A7-90F1-BF62D4ECB540}" dt="2022-02-10T14:16:24.594" v="374" actId="20577"/>
        <pc:sldMkLst>
          <pc:docMk/>
          <pc:sldMk cId="533313858" sldId="257"/>
        </pc:sldMkLst>
        <pc:spChg chg="mod">
          <ac:chgData name="shannon.killey" userId="0013c5ec-d5eb-489c-93e1-c32042a1cb1d" providerId="ADAL" clId="{93DAA30F-54CB-44A7-90F1-BF62D4ECB540}" dt="2022-02-10T14:16:24.594" v="374" actId="20577"/>
          <ac:spMkLst>
            <pc:docMk/>
            <pc:sldMk cId="533313858" sldId="257"/>
            <ac:spMk id="3" creationId="{DD5E92F0-EB99-4194-9314-BC8D8CBAC5D5}"/>
          </ac:spMkLst>
        </pc:spChg>
      </pc:sldChg>
      <pc:sldChg chg="addSp delSp modSp mod">
        <pc:chgData name="shannon.killey" userId="0013c5ec-d5eb-489c-93e1-c32042a1cb1d" providerId="ADAL" clId="{93DAA30F-54CB-44A7-90F1-BF62D4ECB540}" dt="2022-02-10T12:00:35.704" v="141" actId="20577"/>
        <pc:sldMkLst>
          <pc:docMk/>
          <pc:sldMk cId="2398386210" sldId="258"/>
        </pc:sldMkLst>
        <pc:spChg chg="add del mod">
          <ac:chgData name="shannon.killey" userId="0013c5ec-d5eb-489c-93e1-c32042a1cb1d" providerId="ADAL" clId="{93DAA30F-54CB-44A7-90F1-BF62D4ECB540}" dt="2022-02-10T11:53:39.488" v="110" actId="478"/>
          <ac:spMkLst>
            <pc:docMk/>
            <pc:sldMk cId="2398386210" sldId="258"/>
            <ac:spMk id="31" creationId="{6D4DA81D-1494-40F6-AB08-9A26F4004478}"/>
          </ac:spMkLst>
        </pc:spChg>
        <pc:spChg chg="add mod">
          <ac:chgData name="shannon.killey" userId="0013c5ec-d5eb-489c-93e1-c32042a1cb1d" providerId="ADAL" clId="{93DAA30F-54CB-44A7-90F1-BF62D4ECB540}" dt="2022-02-10T11:53:53.374" v="124" actId="14100"/>
          <ac:spMkLst>
            <pc:docMk/>
            <pc:sldMk cId="2398386210" sldId="258"/>
            <ac:spMk id="35" creationId="{EEC19482-92C7-41D4-A984-512E770AB5EF}"/>
          </ac:spMkLst>
        </pc:spChg>
        <pc:spChg chg="mod">
          <ac:chgData name="shannon.killey" userId="0013c5ec-d5eb-489c-93e1-c32042a1cb1d" providerId="ADAL" clId="{93DAA30F-54CB-44A7-90F1-BF62D4ECB540}" dt="2022-02-10T12:00:35.704" v="141" actId="20577"/>
          <ac:spMkLst>
            <pc:docMk/>
            <pc:sldMk cId="2398386210" sldId="258"/>
            <ac:spMk id="36" creationId="{20454BB5-B5CE-498D-801A-C469733D5B8D}"/>
          </ac:spMkLst>
        </pc:spChg>
        <pc:picChg chg="del">
          <ac:chgData name="shannon.killey" userId="0013c5ec-d5eb-489c-93e1-c32042a1cb1d" providerId="ADAL" clId="{93DAA30F-54CB-44A7-90F1-BF62D4ECB540}" dt="2022-02-10T11:46:55.468" v="94" actId="478"/>
          <ac:picMkLst>
            <pc:docMk/>
            <pc:sldMk cId="2398386210" sldId="258"/>
            <ac:picMk id="8" creationId="{1D927F9C-3319-40EE-B7E0-20C07B702937}"/>
          </ac:picMkLst>
        </pc:picChg>
        <pc:picChg chg="add mod">
          <ac:chgData name="shannon.killey" userId="0013c5ec-d5eb-489c-93e1-c32042a1cb1d" providerId="ADAL" clId="{93DAA30F-54CB-44A7-90F1-BF62D4ECB540}" dt="2022-02-10T11:51:57.728" v="98" actId="1076"/>
          <ac:picMkLst>
            <pc:docMk/>
            <pc:sldMk cId="2398386210" sldId="258"/>
            <ac:picMk id="2050" creationId="{5B69A0D7-2B9A-4908-839E-F112F494493D}"/>
          </ac:picMkLst>
        </pc:picChg>
      </pc:sldChg>
      <pc:sldChg chg="mod modShow">
        <pc:chgData name="shannon.killey" userId="0013c5ec-d5eb-489c-93e1-c32042a1cb1d" providerId="ADAL" clId="{93DAA30F-54CB-44A7-90F1-BF62D4ECB540}" dt="2022-02-08T17:20:28.961" v="1" actId="729"/>
        <pc:sldMkLst>
          <pc:docMk/>
          <pc:sldMk cId="1046186034" sldId="259"/>
        </pc:sldMkLst>
      </pc:sldChg>
      <pc:sldChg chg="modSp mod">
        <pc:chgData name="shannon.killey" userId="0013c5ec-d5eb-489c-93e1-c32042a1cb1d" providerId="ADAL" clId="{93DAA30F-54CB-44A7-90F1-BF62D4ECB540}" dt="2022-02-10T13:36:12.346" v="294" actId="20577"/>
        <pc:sldMkLst>
          <pc:docMk/>
          <pc:sldMk cId="3433842593" sldId="260"/>
        </pc:sldMkLst>
        <pc:spChg chg="mod">
          <ac:chgData name="shannon.killey" userId="0013c5ec-d5eb-489c-93e1-c32042a1cb1d" providerId="ADAL" clId="{93DAA30F-54CB-44A7-90F1-BF62D4ECB540}" dt="2022-02-10T13:19:43.903" v="217" actId="20577"/>
          <ac:spMkLst>
            <pc:docMk/>
            <pc:sldMk cId="3433842593" sldId="260"/>
            <ac:spMk id="2" creationId="{161D2717-94BC-4037-8D0D-0A3CA230A18B}"/>
          </ac:spMkLst>
        </pc:spChg>
        <pc:spChg chg="mod">
          <ac:chgData name="shannon.killey" userId="0013c5ec-d5eb-489c-93e1-c32042a1cb1d" providerId="ADAL" clId="{93DAA30F-54CB-44A7-90F1-BF62D4ECB540}" dt="2022-02-10T13:36:12.346" v="294" actId="20577"/>
          <ac:spMkLst>
            <pc:docMk/>
            <pc:sldMk cId="3433842593" sldId="260"/>
            <ac:spMk id="3" creationId="{57A667F9-0645-4DA6-8E5C-CE18068D2DD5}"/>
          </ac:spMkLst>
        </pc:spChg>
      </pc:sldChg>
      <pc:sldChg chg="modSp mod">
        <pc:chgData name="shannon.killey" userId="0013c5ec-d5eb-489c-93e1-c32042a1cb1d" providerId="ADAL" clId="{93DAA30F-54CB-44A7-90F1-BF62D4ECB540}" dt="2022-02-10T13:23:54.934" v="260" actId="20577"/>
        <pc:sldMkLst>
          <pc:docMk/>
          <pc:sldMk cId="2074815833" sldId="261"/>
        </pc:sldMkLst>
        <pc:spChg chg="mod">
          <ac:chgData name="shannon.killey" userId="0013c5ec-d5eb-489c-93e1-c32042a1cb1d" providerId="ADAL" clId="{93DAA30F-54CB-44A7-90F1-BF62D4ECB540}" dt="2022-02-10T13:23:54.934" v="260" actId="20577"/>
          <ac:spMkLst>
            <pc:docMk/>
            <pc:sldMk cId="2074815833" sldId="261"/>
            <ac:spMk id="2" creationId="{87ABA682-66BA-40B9-AB67-45009A08D244}"/>
          </ac:spMkLst>
        </pc:spChg>
        <pc:spChg chg="mod">
          <ac:chgData name="shannon.killey" userId="0013c5ec-d5eb-489c-93e1-c32042a1cb1d" providerId="ADAL" clId="{93DAA30F-54CB-44A7-90F1-BF62D4ECB540}" dt="2022-02-10T13:23:41.782" v="257" actId="20577"/>
          <ac:spMkLst>
            <pc:docMk/>
            <pc:sldMk cId="2074815833" sldId="261"/>
            <ac:spMk id="3" creationId="{FE0555FF-1CF4-485D-9C31-BEC5495929AD}"/>
          </ac:spMkLst>
        </pc:spChg>
      </pc:sldChg>
      <pc:sldChg chg="delSp modSp mod delAnim">
        <pc:chgData name="shannon.killey" userId="0013c5ec-d5eb-489c-93e1-c32042a1cb1d" providerId="ADAL" clId="{93DAA30F-54CB-44A7-90F1-BF62D4ECB540}" dt="2022-02-10T10:55:36.452" v="21" actId="1036"/>
        <pc:sldMkLst>
          <pc:docMk/>
          <pc:sldMk cId="2968932556" sldId="263"/>
        </pc:sldMkLst>
        <pc:spChg chg="del">
          <ac:chgData name="shannon.killey" userId="0013c5ec-d5eb-489c-93e1-c32042a1cb1d" providerId="ADAL" clId="{93DAA30F-54CB-44A7-90F1-BF62D4ECB540}" dt="2022-02-08T17:54:01.100" v="16" actId="478"/>
          <ac:spMkLst>
            <pc:docMk/>
            <pc:sldMk cId="2968932556" sldId="263"/>
            <ac:spMk id="25" creationId="{92360BA6-9363-4ED5-BA82-3952AA1B5120}"/>
          </ac:spMkLst>
        </pc:spChg>
        <pc:spChg chg="del">
          <ac:chgData name="shannon.killey" userId="0013c5ec-d5eb-489c-93e1-c32042a1cb1d" providerId="ADAL" clId="{93DAA30F-54CB-44A7-90F1-BF62D4ECB540}" dt="2022-02-08T17:54:01.100" v="16" actId="478"/>
          <ac:spMkLst>
            <pc:docMk/>
            <pc:sldMk cId="2968932556" sldId="263"/>
            <ac:spMk id="26" creationId="{AABCA263-1B71-44CC-AA61-9145EC623ECB}"/>
          </ac:spMkLst>
        </pc:spChg>
        <pc:spChg chg="del">
          <ac:chgData name="shannon.killey" userId="0013c5ec-d5eb-489c-93e1-c32042a1cb1d" providerId="ADAL" clId="{93DAA30F-54CB-44A7-90F1-BF62D4ECB540}" dt="2022-02-08T17:54:01.100" v="16" actId="478"/>
          <ac:spMkLst>
            <pc:docMk/>
            <pc:sldMk cId="2968932556" sldId="263"/>
            <ac:spMk id="27" creationId="{26E26B0F-5464-402A-AED4-174B4C31B159}"/>
          </ac:spMkLst>
        </pc:spChg>
        <pc:picChg chg="mod">
          <ac:chgData name="shannon.killey" userId="0013c5ec-d5eb-489c-93e1-c32042a1cb1d" providerId="ADAL" clId="{93DAA30F-54CB-44A7-90F1-BF62D4ECB540}" dt="2022-02-10T10:55:36.452" v="21" actId="1036"/>
          <ac:picMkLst>
            <pc:docMk/>
            <pc:sldMk cId="2968932556" sldId="263"/>
            <ac:picMk id="24" creationId="{A5207A5D-BD15-4C4D-A52D-EE357F0D22AF}"/>
          </ac:picMkLst>
        </pc:picChg>
      </pc:sldChg>
      <pc:sldChg chg="addSp delSp modSp new mod modClrScheme chgLayout">
        <pc:chgData name="shannon.killey" userId="0013c5ec-d5eb-489c-93e1-c32042a1cb1d" providerId="ADAL" clId="{93DAA30F-54CB-44A7-90F1-BF62D4ECB540}" dt="2022-02-10T11:40:16.448" v="93" actId="20577"/>
        <pc:sldMkLst>
          <pc:docMk/>
          <pc:sldMk cId="1157103338" sldId="265"/>
        </pc:sldMkLst>
        <pc:spChg chg="del mod ord">
          <ac:chgData name="shannon.killey" userId="0013c5ec-d5eb-489c-93e1-c32042a1cb1d" providerId="ADAL" clId="{93DAA30F-54CB-44A7-90F1-BF62D4ECB540}" dt="2022-02-10T11:40:08.913" v="73" actId="700"/>
          <ac:spMkLst>
            <pc:docMk/>
            <pc:sldMk cId="1157103338" sldId="265"/>
            <ac:spMk id="2" creationId="{532D5E1E-C78C-49EB-8D2F-4E15EB585E9F}"/>
          </ac:spMkLst>
        </pc:spChg>
        <pc:spChg chg="del mod ord">
          <ac:chgData name="shannon.killey" userId="0013c5ec-d5eb-489c-93e1-c32042a1cb1d" providerId="ADAL" clId="{93DAA30F-54CB-44A7-90F1-BF62D4ECB540}" dt="2022-02-10T11:40:08.913" v="73" actId="700"/>
          <ac:spMkLst>
            <pc:docMk/>
            <pc:sldMk cId="1157103338" sldId="265"/>
            <ac:spMk id="3" creationId="{AC9F0EDF-9B9C-428E-81EE-E34668AE39E1}"/>
          </ac:spMkLst>
        </pc:spChg>
        <pc:spChg chg="mod ord">
          <ac:chgData name="shannon.killey" userId="0013c5ec-d5eb-489c-93e1-c32042a1cb1d" providerId="ADAL" clId="{93DAA30F-54CB-44A7-90F1-BF62D4ECB540}" dt="2022-02-10T11:40:08.913" v="73" actId="700"/>
          <ac:spMkLst>
            <pc:docMk/>
            <pc:sldMk cId="1157103338" sldId="265"/>
            <ac:spMk id="4" creationId="{48462923-F309-43A8-874D-92430700664C}"/>
          </ac:spMkLst>
        </pc:spChg>
        <pc:spChg chg="add mod ord">
          <ac:chgData name="shannon.killey" userId="0013c5ec-d5eb-489c-93e1-c32042a1cb1d" providerId="ADAL" clId="{93DAA30F-54CB-44A7-90F1-BF62D4ECB540}" dt="2022-02-10T11:40:16.448" v="93" actId="20577"/>
          <ac:spMkLst>
            <pc:docMk/>
            <pc:sldMk cId="1157103338" sldId="265"/>
            <ac:spMk id="5" creationId="{7E2CFAE0-F0D2-4A60-9DAC-6C84CEC385BD}"/>
          </ac:spMkLst>
        </pc:spChg>
        <pc:spChg chg="add mod ord">
          <ac:chgData name="shannon.killey" userId="0013c5ec-d5eb-489c-93e1-c32042a1cb1d" providerId="ADAL" clId="{93DAA30F-54CB-44A7-90F1-BF62D4ECB540}" dt="2022-02-10T11:40:08.913" v="73" actId="700"/>
          <ac:spMkLst>
            <pc:docMk/>
            <pc:sldMk cId="1157103338" sldId="265"/>
            <ac:spMk id="6" creationId="{6B0130E8-008A-475F-BDA2-7796A80E3144}"/>
          </ac:spMkLst>
        </pc:spChg>
      </pc:sldChg>
      <pc:sldChg chg="addSp delSp modSp new mod delAnim modAnim">
        <pc:chgData name="shannon.killey" userId="0013c5ec-d5eb-489c-93e1-c32042a1cb1d" providerId="ADAL" clId="{93DAA30F-54CB-44A7-90F1-BF62D4ECB540}" dt="2022-02-10T13:58:08.535" v="362" actId="1076"/>
        <pc:sldMkLst>
          <pc:docMk/>
          <pc:sldMk cId="2824871458" sldId="266"/>
        </pc:sldMkLst>
        <pc:spChg chg="mod">
          <ac:chgData name="shannon.killey" userId="0013c5ec-d5eb-489c-93e1-c32042a1cb1d" providerId="ADAL" clId="{93DAA30F-54CB-44A7-90F1-BF62D4ECB540}" dt="2022-02-10T13:35:26.787" v="279" actId="20577"/>
          <ac:spMkLst>
            <pc:docMk/>
            <pc:sldMk cId="2824871458" sldId="266"/>
            <ac:spMk id="2" creationId="{FB763C6A-D5DA-48A2-B08E-F00180BCC122}"/>
          </ac:spMkLst>
        </pc:spChg>
        <pc:spChg chg="del">
          <ac:chgData name="shannon.killey" userId="0013c5ec-d5eb-489c-93e1-c32042a1cb1d" providerId="ADAL" clId="{93DAA30F-54CB-44A7-90F1-BF62D4ECB540}" dt="2022-02-10T13:34:43.292" v="266" actId="22"/>
          <ac:spMkLst>
            <pc:docMk/>
            <pc:sldMk cId="2824871458" sldId="266"/>
            <ac:spMk id="3" creationId="{F1D24AA9-31EE-462B-B305-157F147FA31B}"/>
          </ac:spMkLst>
        </pc:spChg>
        <pc:spChg chg="add del mod">
          <ac:chgData name="shannon.killey" userId="0013c5ec-d5eb-489c-93e1-c32042a1cb1d" providerId="ADAL" clId="{93DAA30F-54CB-44A7-90F1-BF62D4ECB540}" dt="2022-02-10T13:48:16.468" v="299" actId="478"/>
          <ac:spMkLst>
            <pc:docMk/>
            <pc:sldMk cId="2824871458" sldId="266"/>
            <ac:spMk id="8" creationId="{16A7DD0A-2B0C-4A6D-A62D-C809A5FCB5EB}"/>
          </ac:spMkLst>
        </pc:spChg>
        <pc:spChg chg="add del mod">
          <ac:chgData name="shannon.killey" userId="0013c5ec-d5eb-489c-93e1-c32042a1cb1d" providerId="ADAL" clId="{93DAA30F-54CB-44A7-90F1-BF62D4ECB540}" dt="2022-02-10T13:48:11.362" v="297" actId="22"/>
          <ac:spMkLst>
            <pc:docMk/>
            <pc:sldMk cId="2824871458" sldId="266"/>
            <ac:spMk id="10" creationId="{65B2DDB9-00A3-4371-AD65-DC1C1FE35B8C}"/>
          </ac:spMkLst>
        </pc:spChg>
        <pc:spChg chg="add del mod">
          <ac:chgData name="shannon.killey" userId="0013c5ec-d5eb-489c-93e1-c32042a1cb1d" providerId="ADAL" clId="{93DAA30F-54CB-44A7-90F1-BF62D4ECB540}" dt="2022-02-10T13:53:14.530" v="317" actId="478"/>
          <ac:spMkLst>
            <pc:docMk/>
            <pc:sldMk cId="2824871458" sldId="266"/>
            <ac:spMk id="20" creationId="{8EB7AB04-3D51-4994-A94A-4756EB422201}"/>
          </ac:spMkLst>
        </pc:spChg>
        <pc:spChg chg="add mod">
          <ac:chgData name="shannon.killey" userId="0013c5ec-d5eb-489c-93e1-c32042a1cb1d" providerId="ADAL" clId="{93DAA30F-54CB-44A7-90F1-BF62D4ECB540}" dt="2022-02-10T13:57:59.348" v="360" actId="1076"/>
          <ac:spMkLst>
            <pc:docMk/>
            <pc:sldMk cId="2824871458" sldId="266"/>
            <ac:spMk id="26" creationId="{9F18F87B-9368-45A1-88D1-463C797A2CFD}"/>
          </ac:spMkLst>
        </pc:spChg>
        <pc:picChg chg="add del mod ord">
          <ac:chgData name="shannon.killey" userId="0013c5ec-d5eb-489c-93e1-c32042a1cb1d" providerId="ADAL" clId="{93DAA30F-54CB-44A7-90F1-BF62D4ECB540}" dt="2022-02-10T13:48:09.464" v="296" actId="478"/>
          <ac:picMkLst>
            <pc:docMk/>
            <pc:sldMk cId="2824871458" sldId="266"/>
            <ac:picMk id="6" creationId="{141130C4-2827-4050-82FF-12B18ED3F46F}"/>
          </ac:picMkLst>
        </pc:picChg>
        <pc:picChg chg="add del mod ord">
          <ac:chgData name="shannon.killey" userId="0013c5ec-d5eb-489c-93e1-c32042a1cb1d" providerId="ADAL" clId="{93DAA30F-54CB-44A7-90F1-BF62D4ECB540}" dt="2022-02-10T13:53:09.956" v="316" actId="478"/>
          <ac:picMkLst>
            <pc:docMk/>
            <pc:sldMk cId="2824871458" sldId="266"/>
            <ac:picMk id="12" creationId="{B6D92C11-ABCD-4F93-A09C-AE4CC00F2BC1}"/>
          </ac:picMkLst>
        </pc:picChg>
        <pc:picChg chg="add del mod ord">
          <ac:chgData name="shannon.killey" userId="0013c5ec-d5eb-489c-93e1-c32042a1cb1d" providerId="ADAL" clId="{93DAA30F-54CB-44A7-90F1-BF62D4ECB540}" dt="2022-02-10T13:56:06.088" v="348" actId="478"/>
          <ac:picMkLst>
            <pc:docMk/>
            <pc:sldMk cId="2824871458" sldId="266"/>
            <ac:picMk id="14" creationId="{4F413E30-B5CB-40DC-9206-9ED6E0445810}"/>
          </ac:picMkLst>
        </pc:picChg>
        <pc:picChg chg="add del mod">
          <ac:chgData name="shannon.killey" userId="0013c5ec-d5eb-489c-93e1-c32042a1cb1d" providerId="ADAL" clId="{93DAA30F-54CB-44A7-90F1-BF62D4ECB540}" dt="2022-02-10T13:57:52.776" v="358" actId="478"/>
          <ac:picMkLst>
            <pc:docMk/>
            <pc:sldMk cId="2824871458" sldId="266"/>
            <ac:picMk id="16" creationId="{29BE3329-D87C-43A6-8989-12BD573639AF}"/>
          </ac:picMkLst>
        </pc:picChg>
        <pc:picChg chg="add mod">
          <ac:chgData name="shannon.killey" userId="0013c5ec-d5eb-489c-93e1-c32042a1cb1d" providerId="ADAL" clId="{93DAA30F-54CB-44A7-90F1-BF62D4ECB540}" dt="2022-02-10T13:58:08.535" v="362" actId="1076"/>
          <ac:picMkLst>
            <pc:docMk/>
            <pc:sldMk cId="2824871458" sldId="266"/>
            <ac:picMk id="18" creationId="{ABB28F05-1565-4811-ADE4-A435DC6B2D86}"/>
          </ac:picMkLst>
        </pc:picChg>
        <pc:picChg chg="add del mod">
          <ac:chgData name="shannon.killey" userId="0013c5ec-d5eb-489c-93e1-c32042a1cb1d" providerId="ADAL" clId="{93DAA30F-54CB-44A7-90F1-BF62D4ECB540}" dt="2022-02-10T13:55:53.685" v="346" actId="478"/>
          <ac:picMkLst>
            <pc:docMk/>
            <pc:sldMk cId="2824871458" sldId="266"/>
            <ac:picMk id="22" creationId="{65AAD4DD-708D-4DC7-B295-6D45A318F0D6}"/>
          </ac:picMkLst>
        </pc:picChg>
        <pc:picChg chg="add mod">
          <ac:chgData name="shannon.killey" userId="0013c5ec-d5eb-489c-93e1-c32042a1cb1d" providerId="ADAL" clId="{93DAA30F-54CB-44A7-90F1-BF62D4ECB540}" dt="2022-02-10T13:57:59.348" v="360" actId="1076"/>
          <ac:picMkLst>
            <pc:docMk/>
            <pc:sldMk cId="2824871458" sldId="266"/>
            <ac:picMk id="24" creationId="{12D57E94-26EA-495C-A4F2-0D51A5D431C4}"/>
          </ac:picMkLst>
        </pc:picChg>
      </pc:sldChg>
    </pc:docChg>
  </pc:docChgLst>
  <pc:docChgLst>
    <pc:chgData name="shannon.killey" userId="0013c5ec-d5eb-489c-93e1-c32042a1cb1d" providerId="ADAL" clId="{57917870-4E41-4028-A997-E025AEECC4CC}"/>
    <pc:docChg chg="undo custSel modSld">
      <pc:chgData name="shannon.killey" userId="0013c5ec-d5eb-489c-93e1-c32042a1cb1d" providerId="ADAL" clId="{57917870-4E41-4028-A997-E025AEECC4CC}" dt="2022-03-13T16:18:54.102" v="30" actId="20577"/>
      <pc:docMkLst>
        <pc:docMk/>
      </pc:docMkLst>
      <pc:sldChg chg="modSp mod">
        <pc:chgData name="shannon.killey" userId="0013c5ec-d5eb-489c-93e1-c32042a1cb1d" providerId="ADAL" clId="{57917870-4E41-4028-A997-E025AEECC4CC}" dt="2022-03-13T16:18:54.102" v="30" actId="20577"/>
        <pc:sldMkLst>
          <pc:docMk/>
          <pc:sldMk cId="1157103338" sldId="265"/>
        </pc:sldMkLst>
        <pc:spChg chg="mod">
          <ac:chgData name="shannon.killey" userId="0013c5ec-d5eb-489c-93e1-c32042a1cb1d" providerId="ADAL" clId="{57917870-4E41-4028-A997-E025AEECC4CC}" dt="2022-03-13T16:18:54.102" v="30" actId="20577"/>
          <ac:spMkLst>
            <pc:docMk/>
            <pc:sldMk cId="1157103338" sldId="265"/>
            <ac:spMk id="5" creationId="{7E2CFAE0-F0D2-4A60-9DAC-6C84CEC385B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319A5-E092-448B-A6A0-EEF583AD4F18}" type="datetimeFigureOut">
              <a:rPr lang="en-GB" smtClean="0"/>
              <a:t>11/03/2022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00243D-E3DA-4FE8-9571-68EA6F6C645D}" type="slidenum">
              <a:rPr lang="en-GB" smtClean="0"/>
              <a:t>‹#›</a:t>
            </a:fld>
            <a:endParaRPr lang="en-GB"/>
          </a:p>
        </p:txBody>
      </p:sp>
    </p:spTree>
    <p:extLst>
      <p:ext uri="{BB962C8B-B14F-4D97-AF65-F5344CB8AC3E}">
        <p14:creationId xmlns:p14="http://schemas.microsoft.com/office/powerpoint/2010/main" val="1064301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Location of belts</a:t>
            </a:r>
          </a:p>
          <a:p>
            <a:pPr marL="171450" indent="-171450">
              <a:buFontTx/>
              <a:buChar char="-"/>
            </a:pPr>
            <a:r>
              <a:rPr lang="en-GB" dirty="0"/>
              <a:t>How they are highly variable – boundaries are not fixed in space</a:t>
            </a:r>
          </a:p>
        </p:txBody>
      </p:sp>
      <p:sp>
        <p:nvSpPr>
          <p:cNvPr id="4" name="Slide Number Placeholder 3"/>
          <p:cNvSpPr>
            <a:spLocks noGrp="1"/>
          </p:cNvSpPr>
          <p:nvPr>
            <p:ph type="sldNum" sz="quarter" idx="5"/>
          </p:nvPr>
        </p:nvSpPr>
        <p:spPr/>
        <p:txBody>
          <a:bodyPr/>
          <a:lstStyle/>
          <a:p>
            <a:fld id="{3000243D-E3DA-4FE8-9571-68EA6F6C645D}" type="slidenum">
              <a:rPr lang="en-GB" smtClean="0"/>
              <a:t>3</a:t>
            </a:fld>
            <a:endParaRPr lang="en-GB"/>
          </a:p>
        </p:txBody>
      </p:sp>
    </p:spTree>
    <p:extLst>
      <p:ext uri="{BB962C8B-B14F-4D97-AF65-F5344CB8AC3E}">
        <p14:creationId xmlns:p14="http://schemas.microsoft.com/office/powerpoint/2010/main" val="3761974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Radiation belts are highly variable. These variations can be caused by changes in the Earth’s magnetic field – for example by enhancements to particle flux due to interactions with the solar wind.</a:t>
            </a:r>
          </a:p>
          <a:p>
            <a:endParaRPr lang="en-GB" dirty="0"/>
          </a:p>
          <a:p>
            <a:r>
              <a:rPr lang="en-GB" dirty="0"/>
              <a:t>Dove went through the Dungey cycle a few weeks ago, but as a quick recap the </a:t>
            </a:r>
            <a:r>
              <a:rPr lang="en-GB" dirty="0" err="1"/>
              <a:t>dungey</a:t>
            </a:r>
            <a:r>
              <a:rPr lang="en-GB" dirty="0"/>
              <a:t> cycle describes what happens to our magnetic field when it interacts with the solar wind and IMF under certain conditions. If the incoming IMF is southward pointing, it will reconnect with the opposite Earth field line </a:t>
            </a:r>
          </a:p>
        </p:txBody>
      </p:sp>
      <p:sp>
        <p:nvSpPr>
          <p:cNvPr id="4" name="Slide Number Placeholder 3"/>
          <p:cNvSpPr>
            <a:spLocks noGrp="1"/>
          </p:cNvSpPr>
          <p:nvPr>
            <p:ph type="sldNum" sz="quarter" idx="5"/>
          </p:nvPr>
        </p:nvSpPr>
        <p:spPr/>
        <p:txBody>
          <a:bodyPr/>
          <a:lstStyle/>
          <a:p>
            <a:fld id="{3000243D-E3DA-4FE8-9571-68EA6F6C645D}" type="slidenum">
              <a:rPr lang="en-GB" smtClean="0"/>
              <a:t>5</a:t>
            </a:fld>
            <a:endParaRPr lang="en-GB"/>
          </a:p>
        </p:txBody>
      </p:sp>
    </p:spTree>
    <p:extLst>
      <p:ext uri="{BB962C8B-B14F-4D97-AF65-F5344CB8AC3E}">
        <p14:creationId xmlns:p14="http://schemas.microsoft.com/office/powerpoint/2010/main" val="3860589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Damage satellites -&gt; penetrate surfaces, damage the internal electronics – ‘killer electrons’. Energetic particles cause a build-up of charge </a:t>
            </a:r>
          </a:p>
        </p:txBody>
      </p:sp>
      <p:sp>
        <p:nvSpPr>
          <p:cNvPr id="4" name="Slide Number Placeholder 3"/>
          <p:cNvSpPr>
            <a:spLocks noGrp="1"/>
          </p:cNvSpPr>
          <p:nvPr>
            <p:ph type="sldNum" sz="quarter" idx="5"/>
          </p:nvPr>
        </p:nvSpPr>
        <p:spPr/>
        <p:txBody>
          <a:bodyPr/>
          <a:lstStyle/>
          <a:p>
            <a:fld id="{3000243D-E3DA-4FE8-9571-68EA6F6C645D}" type="slidenum">
              <a:rPr lang="en-GB" smtClean="0"/>
              <a:t>6</a:t>
            </a:fld>
            <a:endParaRPr lang="en-GB"/>
          </a:p>
        </p:txBody>
      </p:sp>
    </p:spTree>
    <p:extLst>
      <p:ext uri="{BB962C8B-B14F-4D97-AF65-F5344CB8AC3E}">
        <p14:creationId xmlns:p14="http://schemas.microsoft.com/office/powerpoint/2010/main" val="38695862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E5AD3-AAB6-45C6-B514-BF51F59B51D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A1C79A7F-4508-4986-84C5-109AF14622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CE9C51E-5360-451A-A64E-BFE14D32509C}"/>
              </a:ext>
            </a:extLst>
          </p:cNvPr>
          <p:cNvSpPr>
            <a:spLocks noGrp="1"/>
          </p:cNvSpPr>
          <p:nvPr>
            <p:ph type="dt" sz="half" idx="10"/>
          </p:nvPr>
        </p:nvSpPr>
        <p:spPr/>
        <p:txBody>
          <a:bodyPr/>
          <a:lstStyle>
            <a:lvl1pPr algn="r">
              <a:defRPr>
                <a:solidFill>
                  <a:schemeClr val="bg1"/>
                </a:solidFill>
              </a:defRPr>
            </a:lvl1pPr>
          </a:lstStyle>
          <a:p>
            <a:fld id="{132EB1E0-CA7A-43A9-A92D-B1448DD7B8B2}" type="datetime1">
              <a:rPr lang="en-GB" smtClean="0"/>
              <a:pPr/>
              <a:t>11/03/2022</a:t>
            </a:fld>
            <a:endParaRPr lang="en-GB"/>
          </a:p>
        </p:txBody>
      </p:sp>
      <p:sp>
        <p:nvSpPr>
          <p:cNvPr id="5" name="Footer Placeholder 4">
            <a:extLst>
              <a:ext uri="{FF2B5EF4-FFF2-40B4-BE49-F238E27FC236}">
                <a16:creationId xmlns:a16="http://schemas.microsoft.com/office/drawing/2014/main" id="{B537542D-0946-454B-989D-DC0AEBCD1808}"/>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a:extLst>
              <a:ext uri="{FF2B5EF4-FFF2-40B4-BE49-F238E27FC236}">
                <a16:creationId xmlns:a16="http://schemas.microsoft.com/office/drawing/2014/main" id="{BF63F5EB-5D96-47C1-94ED-26C85743A318}"/>
              </a:ext>
            </a:extLst>
          </p:cNvPr>
          <p:cNvSpPr>
            <a:spLocks noGrp="1"/>
          </p:cNvSpPr>
          <p:nvPr>
            <p:ph type="sldNum" sz="quarter" idx="12"/>
          </p:nvPr>
        </p:nvSpPr>
        <p:spPr/>
        <p:txBody>
          <a:bodyPr/>
          <a:lstStyle>
            <a:lvl1pPr>
              <a:defRPr>
                <a:solidFill>
                  <a:schemeClr val="bg1"/>
                </a:solidFill>
              </a:defRPr>
            </a:lvl1pPr>
          </a:lstStyle>
          <a:p>
            <a:fld id="{FD025900-4E0A-4E0D-9522-CC392D2C96B8}" type="slidenum">
              <a:rPr lang="en-GB" smtClean="0"/>
              <a:pPr/>
              <a:t>‹#›</a:t>
            </a:fld>
            <a:endParaRPr lang="en-GB"/>
          </a:p>
        </p:txBody>
      </p:sp>
      <p:pic>
        <p:nvPicPr>
          <p:cNvPr id="1026" name="Picture 2" descr="NU_logo_white - NUSTEM">
            <a:extLst>
              <a:ext uri="{FF2B5EF4-FFF2-40B4-BE49-F238E27FC236}">
                <a16:creationId xmlns:a16="http://schemas.microsoft.com/office/drawing/2014/main" id="{51B7FCF6-13F1-4426-AA33-2E2DA05A54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79" y="6265865"/>
            <a:ext cx="1800000" cy="54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8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F8E9-0CE4-41AD-9842-E1017A905D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DA843E4-F933-426C-922F-39A62C259B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3ED20B-D3E5-413A-8AAB-FBA835A3B27E}"/>
              </a:ext>
            </a:extLst>
          </p:cNvPr>
          <p:cNvSpPr>
            <a:spLocks noGrp="1"/>
          </p:cNvSpPr>
          <p:nvPr>
            <p:ph type="dt" sz="half" idx="10"/>
          </p:nvPr>
        </p:nvSpPr>
        <p:spPr/>
        <p:txBody>
          <a:bodyPr/>
          <a:lstStyle/>
          <a:p>
            <a:fld id="{797D0BF8-85B2-4569-82F3-229862653335}" type="datetime1">
              <a:rPr lang="en-GB" smtClean="0"/>
              <a:t>11/03/2022</a:t>
            </a:fld>
            <a:endParaRPr lang="en-GB"/>
          </a:p>
        </p:txBody>
      </p:sp>
      <p:sp>
        <p:nvSpPr>
          <p:cNvPr id="5" name="Footer Placeholder 4">
            <a:extLst>
              <a:ext uri="{FF2B5EF4-FFF2-40B4-BE49-F238E27FC236}">
                <a16:creationId xmlns:a16="http://schemas.microsoft.com/office/drawing/2014/main" id="{A83A33AC-7EBA-4858-A70E-57AE11371F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5E3132-B3EF-4B11-A286-9924D9997D85}"/>
              </a:ext>
            </a:extLst>
          </p:cNvPr>
          <p:cNvSpPr>
            <a:spLocks noGrp="1"/>
          </p:cNvSpPr>
          <p:nvPr>
            <p:ph type="sldNum" sz="quarter" idx="12"/>
          </p:nvPr>
        </p:nvSpPr>
        <p:spPr/>
        <p:txBody>
          <a:bodyPr/>
          <a:lstStyle/>
          <a:p>
            <a:fld id="{FD025900-4E0A-4E0D-9522-CC392D2C96B8}" type="slidenum">
              <a:rPr lang="en-GB" smtClean="0"/>
              <a:t>‹#›</a:t>
            </a:fld>
            <a:endParaRPr lang="en-GB"/>
          </a:p>
        </p:txBody>
      </p:sp>
    </p:spTree>
    <p:extLst>
      <p:ext uri="{BB962C8B-B14F-4D97-AF65-F5344CB8AC3E}">
        <p14:creationId xmlns:p14="http://schemas.microsoft.com/office/powerpoint/2010/main" val="4153305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932695-BD08-4165-BF6D-582B2155B0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7BE262-83AA-4C5A-96B0-2E5330B67C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96E6DE3-20AC-4A04-ACDB-CFB046E8E1CA}"/>
              </a:ext>
            </a:extLst>
          </p:cNvPr>
          <p:cNvSpPr>
            <a:spLocks noGrp="1"/>
          </p:cNvSpPr>
          <p:nvPr>
            <p:ph type="dt" sz="half" idx="10"/>
          </p:nvPr>
        </p:nvSpPr>
        <p:spPr/>
        <p:txBody>
          <a:bodyPr/>
          <a:lstStyle/>
          <a:p>
            <a:fld id="{0F51B0A9-EB90-4DAF-BDEA-538AACE561A3}" type="datetime1">
              <a:rPr lang="en-GB" smtClean="0"/>
              <a:t>11/03/2022</a:t>
            </a:fld>
            <a:endParaRPr lang="en-GB"/>
          </a:p>
        </p:txBody>
      </p:sp>
      <p:sp>
        <p:nvSpPr>
          <p:cNvPr id="5" name="Footer Placeholder 4">
            <a:extLst>
              <a:ext uri="{FF2B5EF4-FFF2-40B4-BE49-F238E27FC236}">
                <a16:creationId xmlns:a16="http://schemas.microsoft.com/office/drawing/2014/main" id="{714A5B87-553A-4104-98F0-B8F297EEE7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B2B2CD5-B50B-49F3-B785-61F8D30FF268}"/>
              </a:ext>
            </a:extLst>
          </p:cNvPr>
          <p:cNvSpPr>
            <a:spLocks noGrp="1"/>
          </p:cNvSpPr>
          <p:nvPr>
            <p:ph type="sldNum" sz="quarter" idx="12"/>
          </p:nvPr>
        </p:nvSpPr>
        <p:spPr/>
        <p:txBody>
          <a:bodyPr/>
          <a:lstStyle/>
          <a:p>
            <a:fld id="{FD025900-4E0A-4E0D-9522-CC392D2C96B8}" type="slidenum">
              <a:rPr lang="en-GB" smtClean="0"/>
              <a:t>‹#›</a:t>
            </a:fld>
            <a:endParaRPr lang="en-GB"/>
          </a:p>
        </p:txBody>
      </p:sp>
    </p:spTree>
    <p:extLst>
      <p:ext uri="{BB962C8B-B14F-4D97-AF65-F5344CB8AC3E}">
        <p14:creationId xmlns:p14="http://schemas.microsoft.com/office/powerpoint/2010/main" val="66267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158AE0F-B3D6-4446-91A5-09905C6112DE}"/>
              </a:ext>
            </a:extLst>
          </p:cNvPr>
          <p:cNvSpPr/>
          <p:nvPr userDrawn="1"/>
        </p:nvSpPr>
        <p:spPr>
          <a:xfrm>
            <a:off x="0" y="6176963"/>
            <a:ext cx="12192000" cy="7219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solidFill>
            </a:endParaRPr>
          </a:p>
        </p:txBody>
      </p:sp>
      <p:sp>
        <p:nvSpPr>
          <p:cNvPr id="2" name="Title 1">
            <a:extLst>
              <a:ext uri="{FF2B5EF4-FFF2-40B4-BE49-F238E27FC236}">
                <a16:creationId xmlns:a16="http://schemas.microsoft.com/office/drawing/2014/main" id="{46E87374-3B6A-4937-AFCE-75D3299BA2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85EFA9F-7CDF-42A2-97BB-C93809E1A6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91F730-3EFB-432A-B9DA-AAA6B71503C3}"/>
              </a:ext>
            </a:extLst>
          </p:cNvPr>
          <p:cNvSpPr>
            <a:spLocks noGrp="1"/>
          </p:cNvSpPr>
          <p:nvPr>
            <p:ph type="dt" sz="half" idx="10"/>
          </p:nvPr>
        </p:nvSpPr>
        <p:spPr/>
        <p:txBody>
          <a:bodyPr/>
          <a:lstStyle>
            <a:lvl1pPr>
              <a:defRPr>
                <a:solidFill>
                  <a:schemeClr val="bg1"/>
                </a:solidFill>
              </a:defRPr>
            </a:lvl1pPr>
          </a:lstStyle>
          <a:p>
            <a:fld id="{74DA6F48-7C32-4CA2-A808-FD38B17A58CE}" type="datetime1">
              <a:rPr lang="en-GB" smtClean="0"/>
              <a:t>11/03/2022</a:t>
            </a:fld>
            <a:endParaRPr lang="en-GB"/>
          </a:p>
        </p:txBody>
      </p:sp>
      <p:sp>
        <p:nvSpPr>
          <p:cNvPr id="5" name="Footer Placeholder 4">
            <a:extLst>
              <a:ext uri="{FF2B5EF4-FFF2-40B4-BE49-F238E27FC236}">
                <a16:creationId xmlns:a16="http://schemas.microsoft.com/office/drawing/2014/main" id="{11E28038-77A5-49D0-860D-2A4952A5DE4F}"/>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a:extLst>
              <a:ext uri="{FF2B5EF4-FFF2-40B4-BE49-F238E27FC236}">
                <a16:creationId xmlns:a16="http://schemas.microsoft.com/office/drawing/2014/main" id="{A1DD6E02-E405-4461-BE1E-22B9157A454F}"/>
              </a:ext>
            </a:extLst>
          </p:cNvPr>
          <p:cNvSpPr>
            <a:spLocks noGrp="1"/>
          </p:cNvSpPr>
          <p:nvPr>
            <p:ph type="sldNum" sz="quarter" idx="12"/>
          </p:nvPr>
        </p:nvSpPr>
        <p:spPr/>
        <p:txBody>
          <a:bodyPr/>
          <a:lstStyle>
            <a:lvl1pPr>
              <a:defRPr>
                <a:solidFill>
                  <a:schemeClr val="bg1"/>
                </a:solidFill>
              </a:defRPr>
            </a:lvl1pPr>
          </a:lstStyle>
          <a:p>
            <a:fld id="{FD025900-4E0A-4E0D-9522-CC392D2C96B8}" type="slidenum">
              <a:rPr lang="en-GB" smtClean="0"/>
              <a:pPr/>
              <a:t>‹#›</a:t>
            </a:fld>
            <a:endParaRPr lang="en-GB"/>
          </a:p>
        </p:txBody>
      </p:sp>
      <p:pic>
        <p:nvPicPr>
          <p:cNvPr id="8" name="Picture 2" descr="NU_logo_white - NUSTEM">
            <a:extLst>
              <a:ext uri="{FF2B5EF4-FFF2-40B4-BE49-F238E27FC236}">
                <a16:creationId xmlns:a16="http://schemas.microsoft.com/office/drawing/2014/main" id="{F4AFABB0-13CA-481D-B4F4-7CE6ABA36AE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79" y="6265865"/>
            <a:ext cx="1800000" cy="54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692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39F24E4-29BE-48DA-944D-AECCE7FBFFAF}"/>
              </a:ext>
            </a:extLst>
          </p:cNvPr>
          <p:cNvSpPr/>
          <p:nvPr userDrawn="1"/>
        </p:nvSpPr>
        <p:spPr>
          <a:xfrm>
            <a:off x="0" y="6176963"/>
            <a:ext cx="12192000" cy="7219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solidFill>
            </a:endParaRPr>
          </a:p>
        </p:txBody>
      </p:sp>
      <p:sp>
        <p:nvSpPr>
          <p:cNvPr id="2" name="Title 1">
            <a:extLst>
              <a:ext uri="{FF2B5EF4-FFF2-40B4-BE49-F238E27FC236}">
                <a16:creationId xmlns:a16="http://schemas.microsoft.com/office/drawing/2014/main" id="{40BC3514-BCB0-4B13-8132-41B7511467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C832419-BE9C-49F5-9575-573CB5F37E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DCF3D3-AB51-4A74-A927-E3C39F129E92}"/>
              </a:ext>
            </a:extLst>
          </p:cNvPr>
          <p:cNvSpPr>
            <a:spLocks noGrp="1"/>
          </p:cNvSpPr>
          <p:nvPr>
            <p:ph type="dt" sz="half" idx="10"/>
          </p:nvPr>
        </p:nvSpPr>
        <p:spPr/>
        <p:txBody>
          <a:bodyPr/>
          <a:lstStyle>
            <a:lvl1pPr>
              <a:defRPr>
                <a:solidFill>
                  <a:schemeClr val="bg1"/>
                </a:solidFill>
              </a:defRPr>
            </a:lvl1pPr>
          </a:lstStyle>
          <a:p>
            <a:fld id="{DF9550BB-68CF-4410-A1D6-CBDF79203BCC}" type="datetime1">
              <a:rPr lang="en-GB" smtClean="0"/>
              <a:t>11/03/2022</a:t>
            </a:fld>
            <a:endParaRPr lang="en-GB" dirty="0"/>
          </a:p>
        </p:txBody>
      </p:sp>
      <p:sp>
        <p:nvSpPr>
          <p:cNvPr id="5" name="Footer Placeholder 4">
            <a:extLst>
              <a:ext uri="{FF2B5EF4-FFF2-40B4-BE49-F238E27FC236}">
                <a16:creationId xmlns:a16="http://schemas.microsoft.com/office/drawing/2014/main" id="{A6C20417-872C-456A-A8D7-AD48C27E7193}"/>
              </a:ext>
            </a:extLst>
          </p:cNvPr>
          <p:cNvSpPr>
            <a:spLocks noGrp="1"/>
          </p:cNvSpPr>
          <p:nvPr>
            <p:ph type="ftr" sz="quarter" idx="11"/>
          </p:nvPr>
        </p:nvSpPr>
        <p:spPr/>
        <p:txBody>
          <a:bodyPr/>
          <a:lstStyle>
            <a:lvl1pPr>
              <a:defRPr>
                <a:solidFill>
                  <a:schemeClr val="bg1"/>
                </a:solidFill>
              </a:defRPr>
            </a:lvl1pPr>
          </a:lstStyle>
          <a:p>
            <a:endParaRPr lang="en-GB"/>
          </a:p>
        </p:txBody>
      </p:sp>
      <p:sp>
        <p:nvSpPr>
          <p:cNvPr id="6" name="Slide Number Placeholder 5">
            <a:extLst>
              <a:ext uri="{FF2B5EF4-FFF2-40B4-BE49-F238E27FC236}">
                <a16:creationId xmlns:a16="http://schemas.microsoft.com/office/drawing/2014/main" id="{E4461732-6975-435D-91FC-BB747ED4478C}"/>
              </a:ext>
            </a:extLst>
          </p:cNvPr>
          <p:cNvSpPr>
            <a:spLocks noGrp="1"/>
          </p:cNvSpPr>
          <p:nvPr>
            <p:ph type="sldNum" sz="quarter" idx="12"/>
          </p:nvPr>
        </p:nvSpPr>
        <p:spPr/>
        <p:txBody>
          <a:bodyPr/>
          <a:lstStyle>
            <a:lvl1pPr>
              <a:defRPr>
                <a:solidFill>
                  <a:schemeClr val="bg1"/>
                </a:solidFill>
              </a:defRPr>
            </a:lvl1pPr>
          </a:lstStyle>
          <a:p>
            <a:fld id="{FD025900-4E0A-4E0D-9522-CC392D2C96B8}" type="slidenum">
              <a:rPr lang="en-GB" smtClean="0"/>
              <a:pPr/>
              <a:t>‹#›</a:t>
            </a:fld>
            <a:endParaRPr lang="en-GB"/>
          </a:p>
        </p:txBody>
      </p:sp>
      <p:pic>
        <p:nvPicPr>
          <p:cNvPr id="8" name="Picture 2" descr="NU_logo_white - NUSTEM">
            <a:extLst>
              <a:ext uri="{FF2B5EF4-FFF2-40B4-BE49-F238E27FC236}">
                <a16:creationId xmlns:a16="http://schemas.microsoft.com/office/drawing/2014/main" id="{7232B0CC-7D3C-43FF-BD68-2A7C72E4611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79" y="6265865"/>
            <a:ext cx="1800000" cy="54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1172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921D181-58E0-4AD9-A0A0-456BA50BED57}"/>
              </a:ext>
            </a:extLst>
          </p:cNvPr>
          <p:cNvSpPr/>
          <p:nvPr userDrawn="1"/>
        </p:nvSpPr>
        <p:spPr>
          <a:xfrm>
            <a:off x="0" y="6176963"/>
            <a:ext cx="12192000" cy="7219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solidFill>
            </a:endParaRPr>
          </a:p>
        </p:txBody>
      </p:sp>
      <p:sp>
        <p:nvSpPr>
          <p:cNvPr id="2" name="Title 1">
            <a:extLst>
              <a:ext uri="{FF2B5EF4-FFF2-40B4-BE49-F238E27FC236}">
                <a16:creationId xmlns:a16="http://schemas.microsoft.com/office/drawing/2014/main" id="{07AE4C2C-20C6-4F30-8E08-6C20B5623A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4FD6235-13D1-4B42-88B5-18334BA1DC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314D098-FA28-4953-91C1-3EEFD1315F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813429-DC45-429D-9E6D-94825D56D9F3}"/>
              </a:ext>
            </a:extLst>
          </p:cNvPr>
          <p:cNvSpPr>
            <a:spLocks noGrp="1"/>
          </p:cNvSpPr>
          <p:nvPr>
            <p:ph type="dt" sz="half" idx="10"/>
          </p:nvPr>
        </p:nvSpPr>
        <p:spPr/>
        <p:txBody>
          <a:bodyPr/>
          <a:lstStyle>
            <a:lvl1pPr>
              <a:defRPr>
                <a:solidFill>
                  <a:schemeClr val="bg1"/>
                </a:solidFill>
              </a:defRPr>
            </a:lvl1pPr>
          </a:lstStyle>
          <a:p>
            <a:fld id="{75976CAB-1C38-439E-8357-5CBA64A11657}" type="datetime1">
              <a:rPr lang="en-GB" smtClean="0"/>
              <a:t>11/03/2022</a:t>
            </a:fld>
            <a:endParaRPr lang="en-GB"/>
          </a:p>
        </p:txBody>
      </p:sp>
      <p:sp>
        <p:nvSpPr>
          <p:cNvPr id="6" name="Footer Placeholder 5">
            <a:extLst>
              <a:ext uri="{FF2B5EF4-FFF2-40B4-BE49-F238E27FC236}">
                <a16:creationId xmlns:a16="http://schemas.microsoft.com/office/drawing/2014/main" id="{1B37BD73-58ED-4231-A528-34A3DA2ADF0C}"/>
              </a:ext>
            </a:extLst>
          </p:cNvPr>
          <p:cNvSpPr>
            <a:spLocks noGrp="1"/>
          </p:cNvSpPr>
          <p:nvPr>
            <p:ph type="ftr" sz="quarter" idx="11"/>
          </p:nvPr>
        </p:nvSpPr>
        <p:spPr/>
        <p:txBody>
          <a:bodyPr/>
          <a:lstStyle>
            <a:lvl1pPr>
              <a:defRPr>
                <a:solidFill>
                  <a:schemeClr val="bg1"/>
                </a:solidFill>
              </a:defRPr>
            </a:lvl1pPr>
          </a:lstStyle>
          <a:p>
            <a:endParaRPr lang="en-GB"/>
          </a:p>
        </p:txBody>
      </p:sp>
      <p:sp>
        <p:nvSpPr>
          <p:cNvPr id="7" name="Slide Number Placeholder 6">
            <a:extLst>
              <a:ext uri="{FF2B5EF4-FFF2-40B4-BE49-F238E27FC236}">
                <a16:creationId xmlns:a16="http://schemas.microsoft.com/office/drawing/2014/main" id="{1F4ABF10-A664-41A1-B12A-9CC5F3B0370F}"/>
              </a:ext>
            </a:extLst>
          </p:cNvPr>
          <p:cNvSpPr>
            <a:spLocks noGrp="1"/>
          </p:cNvSpPr>
          <p:nvPr>
            <p:ph type="sldNum" sz="quarter" idx="12"/>
          </p:nvPr>
        </p:nvSpPr>
        <p:spPr/>
        <p:txBody>
          <a:bodyPr/>
          <a:lstStyle>
            <a:lvl1pPr>
              <a:defRPr>
                <a:solidFill>
                  <a:schemeClr val="bg1"/>
                </a:solidFill>
              </a:defRPr>
            </a:lvl1pPr>
          </a:lstStyle>
          <a:p>
            <a:fld id="{FD025900-4E0A-4E0D-9522-CC392D2C96B8}" type="slidenum">
              <a:rPr lang="en-GB" smtClean="0"/>
              <a:pPr/>
              <a:t>‹#›</a:t>
            </a:fld>
            <a:endParaRPr lang="en-GB"/>
          </a:p>
        </p:txBody>
      </p:sp>
      <p:pic>
        <p:nvPicPr>
          <p:cNvPr id="9" name="Picture 2" descr="NU_logo_white - NUSTEM">
            <a:extLst>
              <a:ext uri="{FF2B5EF4-FFF2-40B4-BE49-F238E27FC236}">
                <a16:creationId xmlns:a16="http://schemas.microsoft.com/office/drawing/2014/main" id="{CBCA4B69-4D32-4956-AC67-945B1BAFB78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79" y="6265865"/>
            <a:ext cx="1800000" cy="54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994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25C5BE1-C701-4A8F-8A96-D209FD8FFB28}"/>
              </a:ext>
            </a:extLst>
          </p:cNvPr>
          <p:cNvSpPr/>
          <p:nvPr userDrawn="1"/>
        </p:nvSpPr>
        <p:spPr>
          <a:xfrm>
            <a:off x="0" y="6176963"/>
            <a:ext cx="12192000" cy="7219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solidFill>
            </a:endParaRPr>
          </a:p>
        </p:txBody>
      </p:sp>
      <p:sp>
        <p:nvSpPr>
          <p:cNvPr id="2" name="Title 1">
            <a:extLst>
              <a:ext uri="{FF2B5EF4-FFF2-40B4-BE49-F238E27FC236}">
                <a16:creationId xmlns:a16="http://schemas.microsoft.com/office/drawing/2014/main" id="{F6B93A55-888A-4B45-A737-B435D47DD74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E78FEED-B6CD-4232-82DD-D952DC4E05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1A839A-E855-426C-845B-EA1EDAB638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89F03DA-8A38-4BA2-9C0D-DD32EF00DA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51DEFE-7CA6-4451-99AC-ECA66E5D82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7BA4350-D04E-4EF6-B517-A63EDE87A46F}"/>
              </a:ext>
            </a:extLst>
          </p:cNvPr>
          <p:cNvSpPr>
            <a:spLocks noGrp="1"/>
          </p:cNvSpPr>
          <p:nvPr>
            <p:ph type="dt" sz="half" idx="10"/>
          </p:nvPr>
        </p:nvSpPr>
        <p:spPr/>
        <p:txBody>
          <a:bodyPr/>
          <a:lstStyle>
            <a:lvl1pPr>
              <a:defRPr>
                <a:solidFill>
                  <a:schemeClr val="bg1"/>
                </a:solidFill>
              </a:defRPr>
            </a:lvl1pPr>
          </a:lstStyle>
          <a:p>
            <a:fld id="{7B7ADB98-0289-429E-BB70-1A3E9E6EB445}" type="datetime1">
              <a:rPr lang="en-GB" smtClean="0"/>
              <a:t>11/03/2022</a:t>
            </a:fld>
            <a:endParaRPr lang="en-GB" dirty="0"/>
          </a:p>
        </p:txBody>
      </p:sp>
      <p:sp>
        <p:nvSpPr>
          <p:cNvPr id="8" name="Footer Placeholder 7">
            <a:extLst>
              <a:ext uri="{FF2B5EF4-FFF2-40B4-BE49-F238E27FC236}">
                <a16:creationId xmlns:a16="http://schemas.microsoft.com/office/drawing/2014/main" id="{D0CBAE46-AD8C-4108-97FD-5DC76D89BD18}"/>
              </a:ext>
            </a:extLst>
          </p:cNvPr>
          <p:cNvSpPr>
            <a:spLocks noGrp="1"/>
          </p:cNvSpPr>
          <p:nvPr>
            <p:ph type="ftr" sz="quarter" idx="11"/>
          </p:nvPr>
        </p:nvSpPr>
        <p:spPr/>
        <p:txBody>
          <a:bodyPr/>
          <a:lstStyle>
            <a:lvl1pPr>
              <a:defRPr>
                <a:solidFill>
                  <a:schemeClr val="bg1"/>
                </a:solidFill>
              </a:defRPr>
            </a:lvl1pPr>
          </a:lstStyle>
          <a:p>
            <a:endParaRPr lang="en-GB" dirty="0"/>
          </a:p>
        </p:txBody>
      </p:sp>
      <p:sp>
        <p:nvSpPr>
          <p:cNvPr id="9" name="Slide Number Placeholder 8">
            <a:extLst>
              <a:ext uri="{FF2B5EF4-FFF2-40B4-BE49-F238E27FC236}">
                <a16:creationId xmlns:a16="http://schemas.microsoft.com/office/drawing/2014/main" id="{9C5AA96B-5C4C-4E16-8222-936188DDF565}"/>
              </a:ext>
            </a:extLst>
          </p:cNvPr>
          <p:cNvSpPr>
            <a:spLocks noGrp="1"/>
          </p:cNvSpPr>
          <p:nvPr>
            <p:ph type="sldNum" sz="quarter" idx="12"/>
          </p:nvPr>
        </p:nvSpPr>
        <p:spPr/>
        <p:txBody>
          <a:bodyPr/>
          <a:lstStyle>
            <a:lvl1pPr>
              <a:defRPr>
                <a:solidFill>
                  <a:schemeClr val="bg1"/>
                </a:solidFill>
              </a:defRPr>
            </a:lvl1pPr>
          </a:lstStyle>
          <a:p>
            <a:fld id="{FD025900-4E0A-4E0D-9522-CC392D2C96B8}" type="slidenum">
              <a:rPr lang="en-GB" smtClean="0"/>
              <a:pPr/>
              <a:t>‹#›</a:t>
            </a:fld>
            <a:endParaRPr lang="en-GB" dirty="0"/>
          </a:p>
        </p:txBody>
      </p:sp>
      <p:pic>
        <p:nvPicPr>
          <p:cNvPr id="11" name="Picture 2" descr="NU_logo_white - NUSTEM">
            <a:extLst>
              <a:ext uri="{FF2B5EF4-FFF2-40B4-BE49-F238E27FC236}">
                <a16:creationId xmlns:a16="http://schemas.microsoft.com/office/drawing/2014/main" id="{C8602850-1F70-4B1A-B83C-7750FBDE7E9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79" y="6265865"/>
            <a:ext cx="1800000" cy="54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62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95FC53F-B695-45FE-93CE-F0923095A60E}"/>
              </a:ext>
            </a:extLst>
          </p:cNvPr>
          <p:cNvSpPr/>
          <p:nvPr userDrawn="1"/>
        </p:nvSpPr>
        <p:spPr>
          <a:xfrm>
            <a:off x="0" y="6176963"/>
            <a:ext cx="12192000" cy="7219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solidFill>
            </a:endParaRPr>
          </a:p>
        </p:txBody>
      </p:sp>
      <p:sp>
        <p:nvSpPr>
          <p:cNvPr id="2" name="Title 1">
            <a:extLst>
              <a:ext uri="{FF2B5EF4-FFF2-40B4-BE49-F238E27FC236}">
                <a16:creationId xmlns:a16="http://schemas.microsoft.com/office/drawing/2014/main" id="{6D96A8E9-7E94-4490-B42F-280471DB0DC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E71C35-B53F-4236-A85F-7E57289B174B}"/>
              </a:ext>
            </a:extLst>
          </p:cNvPr>
          <p:cNvSpPr>
            <a:spLocks noGrp="1"/>
          </p:cNvSpPr>
          <p:nvPr>
            <p:ph type="dt" sz="half" idx="10"/>
          </p:nvPr>
        </p:nvSpPr>
        <p:spPr/>
        <p:txBody>
          <a:bodyPr/>
          <a:lstStyle>
            <a:lvl1pPr>
              <a:defRPr>
                <a:solidFill>
                  <a:schemeClr val="bg1"/>
                </a:solidFill>
              </a:defRPr>
            </a:lvl1pPr>
          </a:lstStyle>
          <a:p>
            <a:fld id="{381B0812-8819-4410-BABC-33D3D73AE996}" type="datetime1">
              <a:rPr lang="en-GB" smtClean="0"/>
              <a:t>11/03/2022</a:t>
            </a:fld>
            <a:endParaRPr lang="en-GB" dirty="0"/>
          </a:p>
        </p:txBody>
      </p:sp>
      <p:sp>
        <p:nvSpPr>
          <p:cNvPr id="4" name="Footer Placeholder 3">
            <a:extLst>
              <a:ext uri="{FF2B5EF4-FFF2-40B4-BE49-F238E27FC236}">
                <a16:creationId xmlns:a16="http://schemas.microsoft.com/office/drawing/2014/main" id="{B2A96237-2B2D-4332-B4FA-812003D96567}"/>
              </a:ext>
            </a:extLst>
          </p:cNvPr>
          <p:cNvSpPr>
            <a:spLocks noGrp="1"/>
          </p:cNvSpPr>
          <p:nvPr>
            <p:ph type="ftr" sz="quarter" idx="11"/>
          </p:nvPr>
        </p:nvSpPr>
        <p:spPr/>
        <p:txBody>
          <a:bodyPr/>
          <a:lstStyle>
            <a:lvl1pPr>
              <a:defRPr>
                <a:solidFill>
                  <a:schemeClr val="bg1"/>
                </a:solidFill>
              </a:defRPr>
            </a:lvl1pPr>
          </a:lstStyle>
          <a:p>
            <a:endParaRPr lang="en-GB" dirty="0"/>
          </a:p>
        </p:txBody>
      </p:sp>
      <p:sp>
        <p:nvSpPr>
          <p:cNvPr id="5" name="Slide Number Placeholder 4">
            <a:extLst>
              <a:ext uri="{FF2B5EF4-FFF2-40B4-BE49-F238E27FC236}">
                <a16:creationId xmlns:a16="http://schemas.microsoft.com/office/drawing/2014/main" id="{C6ECB456-A279-4C3A-BC3E-1F0C5E014F3F}"/>
              </a:ext>
            </a:extLst>
          </p:cNvPr>
          <p:cNvSpPr>
            <a:spLocks noGrp="1"/>
          </p:cNvSpPr>
          <p:nvPr>
            <p:ph type="sldNum" sz="quarter" idx="12"/>
          </p:nvPr>
        </p:nvSpPr>
        <p:spPr/>
        <p:txBody>
          <a:bodyPr/>
          <a:lstStyle>
            <a:lvl1pPr>
              <a:defRPr>
                <a:solidFill>
                  <a:schemeClr val="bg1"/>
                </a:solidFill>
              </a:defRPr>
            </a:lvl1pPr>
          </a:lstStyle>
          <a:p>
            <a:fld id="{FD025900-4E0A-4E0D-9522-CC392D2C96B8}" type="slidenum">
              <a:rPr lang="en-GB" smtClean="0"/>
              <a:pPr/>
              <a:t>‹#›</a:t>
            </a:fld>
            <a:endParaRPr lang="en-GB"/>
          </a:p>
        </p:txBody>
      </p:sp>
      <p:pic>
        <p:nvPicPr>
          <p:cNvPr id="7" name="Picture 2" descr="NU_logo_white - NUSTEM">
            <a:extLst>
              <a:ext uri="{FF2B5EF4-FFF2-40B4-BE49-F238E27FC236}">
                <a16:creationId xmlns:a16="http://schemas.microsoft.com/office/drawing/2014/main" id="{189ED809-037B-4A43-8EC4-1AF1EEC6B57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79" y="6265865"/>
            <a:ext cx="1800000" cy="54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2873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D8CECE1-35E5-4887-9967-6E0AC47A28B3}"/>
              </a:ext>
            </a:extLst>
          </p:cNvPr>
          <p:cNvSpPr/>
          <p:nvPr userDrawn="1"/>
        </p:nvSpPr>
        <p:spPr>
          <a:xfrm>
            <a:off x="0" y="6176963"/>
            <a:ext cx="12192000" cy="7219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solidFill>
            </a:endParaRPr>
          </a:p>
        </p:txBody>
      </p:sp>
      <p:sp>
        <p:nvSpPr>
          <p:cNvPr id="2" name="Date Placeholder 1">
            <a:extLst>
              <a:ext uri="{FF2B5EF4-FFF2-40B4-BE49-F238E27FC236}">
                <a16:creationId xmlns:a16="http://schemas.microsoft.com/office/drawing/2014/main" id="{BD909550-756B-4C43-973D-5DDE2C4ABF7E}"/>
              </a:ext>
            </a:extLst>
          </p:cNvPr>
          <p:cNvSpPr>
            <a:spLocks noGrp="1"/>
          </p:cNvSpPr>
          <p:nvPr>
            <p:ph type="dt" sz="half" idx="10"/>
          </p:nvPr>
        </p:nvSpPr>
        <p:spPr/>
        <p:txBody>
          <a:bodyPr/>
          <a:lstStyle>
            <a:lvl1pPr>
              <a:defRPr>
                <a:solidFill>
                  <a:schemeClr val="bg1"/>
                </a:solidFill>
              </a:defRPr>
            </a:lvl1pPr>
          </a:lstStyle>
          <a:p>
            <a:fld id="{22D764B9-1A66-4CE4-B345-0735895DE7D5}" type="datetime1">
              <a:rPr lang="en-GB" smtClean="0"/>
              <a:t>11/03/2022</a:t>
            </a:fld>
            <a:endParaRPr lang="en-GB" dirty="0"/>
          </a:p>
        </p:txBody>
      </p:sp>
      <p:sp>
        <p:nvSpPr>
          <p:cNvPr id="3" name="Footer Placeholder 2">
            <a:extLst>
              <a:ext uri="{FF2B5EF4-FFF2-40B4-BE49-F238E27FC236}">
                <a16:creationId xmlns:a16="http://schemas.microsoft.com/office/drawing/2014/main" id="{CF65117C-67B4-416C-8AAA-860FBDC58518}"/>
              </a:ext>
            </a:extLst>
          </p:cNvPr>
          <p:cNvSpPr>
            <a:spLocks noGrp="1"/>
          </p:cNvSpPr>
          <p:nvPr>
            <p:ph type="ftr" sz="quarter" idx="11"/>
          </p:nvPr>
        </p:nvSpPr>
        <p:spPr/>
        <p:txBody>
          <a:bodyPr/>
          <a:lstStyle>
            <a:lvl1pPr>
              <a:defRPr>
                <a:solidFill>
                  <a:schemeClr val="bg1"/>
                </a:solidFill>
              </a:defRPr>
            </a:lvl1pPr>
          </a:lstStyle>
          <a:p>
            <a:endParaRPr lang="en-GB"/>
          </a:p>
        </p:txBody>
      </p:sp>
      <p:sp>
        <p:nvSpPr>
          <p:cNvPr id="4" name="Slide Number Placeholder 3">
            <a:extLst>
              <a:ext uri="{FF2B5EF4-FFF2-40B4-BE49-F238E27FC236}">
                <a16:creationId xmlns:a16="http://schemas.microsoft.com/office/drawing/2014/main" id="{9BA6D49D-AF08-4D6A-8C29-6D3F220DF4E3}"/>
              </a:ext>
            </a:extLst>
          </p:cNvPr>
          <p:cNvSpPr>
            <a:spLocks noGrp="1"/>
          </p:cNvSpPr>
          <p:nvPr>
            <p:ph type="sldNum" sz="quarter" idx="12"/>
          </p:nvPr>
        </p:nvSpPr>
        <p:spPr/>
        <p:txBody>
          <a:bodyPr/>
          <a:lstStyle>
            <a:lvl1pPr>
              <a:defRPr>
                <a:solidFill>
                  <a:schemeClr val="bg1"/>
                </a:solidFill>
              </a:defRPr>
            </a:lvl1pPr>
          </a:lstStyle>
          <a:p>
            <a:fld id="{FD025900-4E0A-4E0D-9522-CC392D2C96B8}" type="slidenum">
              <a:rPr lang="en-GB" smtClean="0"/>
              <a:pPr/>
              <a:t>‹#›</a:t>
            </a:fld>
            <a:endParaRPr lang="en-GB"/>
          </a:p>
        </p:txBody>
      </p:sp>
      <p:pic>
        <p:nvPicPr>
          <p:cNvPr id="6" name="Picture 2" descr="NU_logo_white - NUSTEM">
            <a:extLst>
              <a:ext uri="{FF2B5EF4-FFF2-40B4-BE49-F238E27FC236}">
                <a16:creationId xmlns:a16="http://schemas.microsoft.com/office/drawing/2014/main" id="{F6BBF82F-2069-4863-9B18-F64D896D6B1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79" y="6265865"/>
            <a:ext cx="1800000" cy="54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33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E9629E-04D5-40F8-91C6-2AEBB1469A5F}"/>
              </a:ext>
            </a:extLst>
          </p:cNvPr>
          <p:cNvSpPr/>
          <p:nvPr userDrawn="1"/>
        </p:nvSpPr>
        <p:spPr>
          <a:xfrm>
            <a:off x="0" y="6176963"/>
            <a:ext cx="12192000" cy="7219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solidFill>
            </a:endParaRPr>
          </a:p>
        </p:txBody>
      </p:sp>
      <p:sp>
        <p:nvSpPr>
          <p:cNvPr id="2" name="Title 1">
            <a:extLst>
              <a:ext uri="{FF2B5EF4-FFF2-40B4-BE49-F238E27FC236}">
                <a16:creationId xmlns:a16="http://schemas.microsoft.com/office/drawing/2014/main" id="{A9AB811E-1347-435E-8A43-45CF79A1C9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0C3D29D-BDBD-4E45-B411-D61E9DDB26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8055F0D-D82A-4E3A-B0AA-641A4B010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CDCF76-AE9C-468C-B16A-25FBEB417006}"/>
              </a:ext>
            </a:extLst>
          </p:cNvPr>
          <p:cNvSpPr>
            <a:spLocks noGrp="1"/>
          </p:cNvSpPr>
          <p:nvPr>
            <p:ph type="dt" sz="half" idx="10"/>
          </p:nvPr>
        </p:nvSpPr>
        <p:spPr/>
        <p:txBody>
          <a:bodyPr/>
          <a:lstStyle>
            <a:lvl1pPr>
              <a:defRPr>
                <a:solidFill>
                  <a:schemeClr val="bg1"/>
                </a:solidFill>
              </a:defRPr>
            </a:lvl1pPr>
          </a:lstStyle>
          <a:p>
            <a:fld id="{CA98F499-9234-43D9-90B6-8D46D61E4756}" type="datetime1">
              <a:rPr lang="en-GB" smtClean="0"/>
              <a:t>11/03/2022</a:t>
            </a:fld>
            <a:endParaRPr lang="en-GB" dirty="0"/>
          </a:p>
        </p:txBody>
      </p:sp>
      <p:sp>
        <p:nvSpPr>
          <p:cNvPr id="6" name="Footer Placeholder 5">
            <a:extLst>
              <a:ext uri="{FF2B5EF4-FFF2-40B4-BE49-F238E27FC236}">
                <a16:creationId xmlns:a16="http://schemas.microsoft.com/office/drawing/2014/main" id="{049B15F0-44CC-4967-8BF8-2817517AF009}"/>
              </a:ext>
            </a:extLst>
          </p:cNvPr>
          <p:cNvSpPr>
            <a:spLocks noGrp="1"/>
          </p:cNvSpPr>
          <p:nvPr>
            <p:ph type="ftr" sz="quarter" idx="11"/>
          </p:nvPr>
        </p:nvSpPr>
        <p:spPr/>
        <p:txBody>
          <a:bodyPr/>
          <a:lstStyle>
            <a:lvl1pPr>
              <a:defRPr>
                <a:solidFill>
                  <a:schemeClr val="bg1"/>
                </a:solidFill>
              </a:defRPr>
            </a:lvl1pPr>
          </a:lstStyle>
          <a:p>
            <a:endParaRPr lang="en-GB" dirty="0"/>
          </a:p>
        </p:txBody>
      </p:sp>
      <p:sp>
        <p:nvSpPr>
          <p:cNvPr id="7" name="Slide Number Placeholder 6">
            <a:extLst>
              <a:ext uri="{FF2B5EF4-FFF2-40B4-BE49-F238E27FC236}">
                <a16:creationId xmlns:a16="http://schemas.microsoft.com/office/drawing/2014/main" id="{B35D61BF-14AA-4E38-8434-D25E049A0231}"/>
              </a:ext>
            </a:extLst>
          </p:cNvPr>
          <p:cNvSpPr>
            <a:spLocks noGrp="1"/>
          </p:cNvSpPr>
          <p:nvPr>
            <p:ph type="sldNum" sz="quarter" idx="12"/>
          </p:nvPr>
        </p:nvSpPr>
        <p:spPr/>
        <p:txBody>
          <a:bodyPr/>
          <a:lstStyle>
            <a:lvl1pPr>
              <a:defRPr>
                <a:solidFill>
                  <a:schemeClr val="bg1"/>
                </a:solidFill>
              </a:defRPr>
            </a:lvl1pPr>
          </a:lstStyle>
          <a:p>
            <a:fld id="{FD025900-4E0A-4E0D-9522-CC392D2C96B8}" type="slidenum">
              <a:rPr lang="en-GB" smtClean="0"/>
              <a:pPr/>
              <a:t>‹#›</a:t>
            </a:fld>
            <a:endParaRPr lang="en-GB" dirty="0"/>
          </a:p>
        </p:txBody>
      </p:sp>
      <p:pic>
        <p:nvPicPr>
          <p:cNvPr id="9" name="Picture 2" descr="NU_logo_white - NUSTEM">
            <a:extLst>
              <a:ext uri="{FF2B5EF4-FFF2-40B4-BE49-F238E27FC236}">
                <a16:creationId xmlns:a16="http://schemas.microsoft.com/office/drawing/2014/main" id="{842518F2-E5DC-4F53-BE55-BF252263A24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379" y="6265865"/>
            <a:ext cx="1800000" cy="54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389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85B29-7214-491C-9F92-0AF8C7B8BF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137D0A4-A468-43FB-BCD6-FC4F604AB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CFE3A2F-3632-4D2A-943C-5CAE2A784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68EB5-C440-4DAA-8A5F-E00FB4501594}"/>
              </a:ext>
            </a:extLst>
          </p:cNvPr>
          <p:cNvSpPr>
            <a:spLocks noGrp="1"/>
          </p:cNvSpPr>
          <p:nvPr>
            <p:ph type="dt" sz="half" idx="10"/>
          </p:nvPr>
        </p:nvSpPr>
        <p:spPr/>
        <p:txBody>
          <a:bodyPr/>
          <a:lstStyle/>
          <a:p>
            <a:fld id="{F111E9DA-504E-4585-B8AA-56FDAAB54766}" type="datetime1">
              <a:rPr lang="en-GB" smtClean="0"/>
              <a:t>11/03/2022</a:t>
            </a:fld>
            <a:endParaRPr lang="en-GB"/>
          </a:p>
        </p:txBody>
      </p:sp>
      <p:sp>
        <p:nvSpPr>
          <p:cNvPr id="6" name="Footer Placeholder 5">
            <a:extLst>
              <a:ext uri="{FF2B5EF4-FFF2-40B4-BE49-F238E27FC236}">
                <a16:creationId xmlns:a16="http://schemas.microsoft.com/office/drawing/2014/main" id="{56D68099-AF2D-46FA-BC48-3DDD53A24D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49D407-8552-4854-A34B-E79A30CE2013}"/>
              </a:ext>
            </a:extLst>
          </p:cNvPr>
          <p:cNvSpPr>
            <a:spLocks noGrp="1"/>
          </p:cNvSpPr>
          <p:nvPr>
            <p:ph type="sldNum" sz="quarter" idx="12"/>
          </p:nvPr>
        </p:nvSpPr>
        <p:spPr/>
        <p:txBody>
          <a:bodyPr/>
          <a:lstStyle/>
          <a:p>
            <a:fld id="{FD025900-4E0A-4E0D-9522-CC392D2C96B8}" type="slidenum">
              <a:rPr lang="en-GB" smtClean="0"/>
              <a:t>‹#›</a:t>
            </a:fld>
            <a:endParaRPr lang="en-GB"/>
          </a:p>
        </p:txBody>
      </p:sp>
    </p:spTree>
    <p:extLst>
      <p:ext uri="{BB962C8B-B14F-4D97-AF65-F5344CB8AC3E}">
        <p14:creationId xmlns:p14="http://schemas.microsoft.com/office/powerpoint/2010/main" val="2523943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46F461-7183-4B90-9FEF-0DF07CB7DFE3}"/>
              </a:ext>
            </a:extLst>
          </p:cNvPr>
          <p:cNvSpPr/>
          <p:nvPr userDrawn="1"/>
        </p:nvSpPr>
        <p:spPr>
          <a:xfrm>
            <a:off x="0" y="6131878"/>
            <a:ext cx="12192000" cy="7219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solidFill>
            </a:endParaRPr>
          </a:p>
        </p:txBody>
      </p:sp>
      <p:sp>
        <p:nvSpPr>
          <p:cNvPr id="2" name="Title Placeholder 1">
            <a:extLst>
              <a:ext uri="{FF2B5EF4-FFF2-40B4-BE49-F238E27FC236}">
                <a16:creationId xmlns:a16="http://schemas.microsoft.com/office/drawing/2014/main" id="{BA3EE4CD-DACD-4B63-90CD-4AA9B639E3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17DFFA-EE61-49ED-9E56-64161F7AB1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40BD40-292B-4904-95F0-33C875BB53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A5AF6EE7-C38A-4A55-AB65-71F00F0F6A2A}" type="datetime1">
              <a:rPr lang="en-GB" smtClean="0"/>
              <a:pPr/>
              <a:t>11/03/2022</a:t>
            </a:fld>
            <a:endParaRPr lang="en-GB" dirty="0"/>
          </a:p>
        </p:txBody>
      </p:sp>
      <p:sp>
        <p:nvSpPr>
          <p:cNvPr id="5" name="Footer Placeholder 4">
            <a:extLst>
              <a:ext uri="{FF2B5EF4-FFF2-40B4-BE49-F238E27FC236}">
                <a16:creationId xmlns:a16="http://schemas.microsoft.com/office/drawing/2014/main" id="{C7DE4E26-97ED-4F29-9111-F05CAE5E22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GB"/>
          </a:p>
        </p:txBody>
      </p:sp>
      <p:sp>
        <p:nvSpPr>
          <p:cNvPr id="6" name="Slide Number Placeholder 5">
            <a:extLst>
              <a:ext uri="{FF2B5EF4-FFF2-40B4-BE49-F238E27FC236}">
                <a16:creationId xmlns:a16="http://schemas.microsoft.com/office/drawing/2014/main" id="{04E8356E-A530-4527-A1E1-9759A9E190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FD025900-4E0A-4E0D-9522-CC392D2C96B8}" type="slidenum">
              <a:rPr lang="en-GB" smtClean="0"/>
              <a:pPr/>
              <a:t>‹#›</a:t>
            </a:fld>
            <a:endParaRPr lang="en-GB"/>
          </a:p>
        </p:txBody>
      </p:sp>
      <p:pic>
        <p:nvPicPr>
          <p:cNvPr id="8" name="Picture 2" descr="NU_logo_white - NUSTEM">
            <a:extLst>
              <a:ext uri="{FF2B5EF4-FFF2-40B4-BE49-F238E27FC236}">
                <a16:creationId xmlns:a16="http://schemas.microsoft.com/office/drawing/2014/main" id="{D8E56CD3-A4F9-41BE-A5C1-A4DEB1708C39}"/>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6379" y="6265865"/>
            <a:ext cx="1800000" cy="54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307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BB2A-3A9A-4BAF-8BDD-5FABF308CE9E}"/>
              </a:ext>
            </a:extLst>
          </p:cNvPr>
          <p:cNvSpPr>
            <a:spLocks noGrp="1"/>
          </p:cNvSpPr>
          <p:nvPr>
            <p:ph type="ctrTitle"/>
          </p:nvPr>
        </p:nvSpPr>
        <p:spPr/>
        <p:txBody>
          <a:bodyPr/>
          <a:lstStyle/>
          <a:p>
            <a:r>
              <a:rPr lang="en-GB" dirty="0"/>
              <a:t>Classifying the Radiation Belts</a:t>
            </a:r>
          </a:p>
        </p:txBody>
      </p:sp>
      <p:sp>
        <p:nvSpPr>
          <p:cNvPr id="3" name="Subtitle 2">
            <a:extLst>
              <a:ext uri="{FF2B5EF4-FFF2-40B4-BE49-F238E27FC236}">
                <a16:creationId xmlns:a16="http://schemas.microsoft.com/office/drawing/2014/main" id="{E7319418-217B-4981-A67F-CE0FB488F450}"/>
              </a:ext>
            </a:extLst>
          </p:cNvPr>
          <p:cNvSpPr>
            <a:spLocks noGrp="1"/>
          </p:cNvSpPr>
          <p:nvPr>
            <p:ph type="subTitle" idx="1"/>
          </p:nvPr>
        </p:nvSpPr>
        <p:spPr/>
        <p:txBody>
          <a:bodyPr/>
          <a:lstStyle/>
          <a:p>
            <a:r>
              <a:rPr lang="en-GB" dirty="0"/>
              <a:t>PhD discussion</a:t>
            </a:r>
          </a:p>
        </p:txBody>
      </p:sp>
      <p:sp>
        <p:nvSpPr>
          <p:cNvPr id="4" name="Slide Number Placeholder 3">
            <a:extLst>
              <a:ext uri="{FF2B5EF4-FFF2-40B4-BE49-F238E27FC236}">
                <a16:creationId xmlns:a16="http://schemas.microsoft.com/office/drawing/2014/main" id="{B2C7B503-4D90-484C-82F9-83CB18D61ABA}"/>
              </a:ext>
            </a:extLst>
          </p:cNvPr>
          <p:cNvSpPr>
            <a:spLocks noGrp="1"/>
          </p:cNvSpPr>
          <p:nvPr>
            <p:ph type="sldNum" sz="quarter" idx="12"/>
          </p:nvPr>
        </p:nvSpPr>
        <p:spPr/>
        <p:txBody>
          <a:bodyPr/>
          <a:lstStyle/>
          <a:p>
            <a:fld id="{FD025900-4E0A-4E0D-9522-CC392D2C96B8}" type="slidenum">
              <a:rPr lang="en-GB" smtClean="0"/>
              <a:pPr/>
              <a:t>1</a:t>
            </a:fld>
            <a:endParaRPr lang="en-GB"/>
          </a:p>
        </p:txBody>
      </p:sp>
    </p:spTree>
    <p:extLst>
      <p:ext uri="{BB962C8B-B14F-4D97-AF65-F5344CB8AC3E}">
        <p14:creationId xmlns:p14="http://schemas.microsoft.com/office/powerpoint/2010/main" val="2483592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455521-78FE-44C9-A8C1-D70B8DCC1323}"/>
              </a:ext>
            </a:extLst>
          </p:cNvPr>
          <p:cNvSpPr>
            <a:spLocks noGrp="1"/>
          </p:cNvSpPr>
          <p:nvPr>
            <p:ph type="title"/>
          </p:nvPr>
        </p:nvSpPr>
        <p:spPr/>
        <p:txBody>
          <a:bodyPr/>
          <a:lstStyle/>
          <a:p>
            <a:r>
              <a:rPr lang="en-GB" dirty="0"/>
              <a:t>Will it work?</a:t>
            </a:r>
          </a:p>
        </p:txBody>
      </p:sp>
      <p:sp>
        <p:nvSpPr>
          <p:cNvPr id="6" name="Text Placeholder 5">
            <a:extLst>
              <a:ext uri="{FF2B5EF4-FFF2-40B4-BE49-F238E27FC236}">
                <a16:creationId xmlns:a16="http://schemas.microsoft.com/office/drawing/2014/main" id="{9AA043D4-FBC4-4037-8E69-3A8795D3DED9}"/>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A29C655A-3D95-4C3E-8DE1-0B84010C37CE}"/>
              </a:ext>
            </a:extLst>
          </p:cNvPr>
          <p:cNvSpPr>
            <a:spLocks noGrp="1"/>
          </p:cNvSpPr>
          <p:nvPr>
            <p:ph type="sldNum" sz="quarter" idx="12"/>
          </p:nvPr>
        </p:nvSpPr>
        <p:spPr/>
        <p:txBody>
          <a:bodyPr/>
          <a:lstStyle/>
          <a:p>
            <a:fld id="{FD025900-4E0A-4E0D-9522-CC392D2C96B8}" type="slidenum">
              <a:rPr lang="en-GB" smtClean="0"/>
              <a:pPr/>
              <a:t>10</a:t>
            </a:fld>
            <a:endParaRPr lang="en-GB"/>
          </a:p>
        </p:txBody>
      </p:sp>
    </p:spTree>
    <p:extLst>
      <p:ext uri="{BB962C8B-B14F-4D97-AF65-F5344CB8AC3E}">
        <p14:creationId xmlns:p14="http://schemas.microsoft.com/office/powerpoint/2010/main" val="653038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Slide Number Placeholder 3">
            <a:extLst>
              <a:ext uri="{FF2B5EF4-FFF2-40B4-BE49-F238E27FC236}">
                <a16:creationId xmlns:a16="http://schemas.microsoft.com/office/drawing/2014/main" id="{41494C2D-C5E4-4180-AF14-03480E84CC6A}"/>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FD025900-4E0A-4E0D-9522-CC392D2C96B8}" type="slidenum">
              <a:rPr lang="en-US">
                <a:solidFill>
                  <a:srgbClr val="FFFFFF"/>
                </a:solidFill>
              </a:rPr>
              <a:pPr>
                <a:spcAft>
                  <a:spcPts val="600"/>
                </a:spcAft>
              </a:pPr>
              <a:t>11</a:t>
            </a:fld>
            <a:endParaRPr lang="en-US">
              <a:solidFill>
                <a:srgbClr val="FFFFFF"/>
              </a:solidFill>
            </a:endParaRPr>
          </a:p>
        </p:txBody>
      </p:sp>
      <p:pic>
        <p:nvPicPr>
          <p:cNvPr id="24" name="Content Placeholder 23" descr="Chart&#10;&#10;Description automatically generated">
            <a:extLst>
              <a:ext uri="{FF2B5EF4-FFF2-40B4-BE49-F238E27FC236}">
                <a16:creationId xmlns:a16="http://schemas.microsoft.com/office/drawing/2014/main" id="{A5207A5D-BD15-4C4D-A52D-EE357F0D22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3037" y="44390"/>
            <a:ext cx="9000000" cy="6000000"/>
          </a:xfrm>
        </p:spPr>
      </p:pic>
    </p:spTree>
    <p:extLst>
      <p:ext uri="{BB962C8B-B14F-4D97-AF65-F5344CB8AC3E}">
        <p14:creationId xmlns:p14="http://schemas.microsoft.com/office/powerpoint/2010/main" val="2968932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4065C-410F-48AE-8370-59B1D877DE78}"/>
              </a:ext>
            </a:extLst>
          </p:cNvPr>
          <p:cNvSpPr>
            <a:spLocks noGrp="1"/>
          </p:cNvSpPr>
          <p:nvPr>
            <p:ph type="title"/>
          </p:nvPr>
        </p:nvSpPr>
        <p:spPr/>
        <p:txBody>
          <a:bodyPr/>
          <a:lstStyle/>
          <a:p>
            <a:r>
              <a:rPr lang="en-GB" dirty="0"/>
              <a:t>What shall I talk about?</a:t>
            </a:r>
          </a:p>
        </p:txBody>
      </p:sp>
      <p:sp>
        <p:nvSpPr>
          <p:cNvPr id="3" name="Content Placeholder 2">
            <a:extLst>
              <a:ext uri="{FF2B5EF4-FFF2-40B4-BE49-F238E27FC236}">
                <a16:creationId xmlns:a16="http://schemas.microsoft.com/office/drawing/2014/main" id="{DD5E92F0-EB99-4194-9314-BC8D8CBAC5D5}"/>
              </a:ext>
            </a:extLst>
          </p:cNvPr>
          <p:cNvSpPr>
            <a:spLocks noGrp="1"/>
          </p:cNvSpPr>
          <p:nvPr>
            <p:ph idx="1"/>
          </p:nvPr>
        </p:nvSpPr>
        <p:spPr/>
        <p:txBody>
          <a:bodyPr/>
          <a:lstStyle/>
          <a:p>
            <a:r>
              <a:rPr lang="en-GB" dirty="0"/>
              <a:t>Intro to radiation belts</a:t>
            </a:r>
            <a:br>
              <a:rPr lang="en-GB" dirty="0"/>
            </a:br>
            <a:endParaRPr lang="en-GB" dirty="0"/>
          </a:p>
          <a:p>
            <a:r>
              <a:rPr lang="en-GB" dirty="0"/>
              <a:t>Space weather</a:t>
            </a:r>
            <a:br>
              <a:rPr lang="en-GB" dirty="0"/>
            </a:br>
            <a:endParaRPr lang="en-GB" dirty="0"/>
          </a:p>
          <a:p>
            <a:r>
              <a:rPr lang="en-GB"/>
              <a:t>Importance</a:t>
            </a:r>
            <a:br>
              <a:rPr lang="en-GB" dirty="0"/>
            </a:br>
            <a:endParaRPr lang="en-GB" dirty="0"/>
          </a:p>
          <a:p>
            <a:r>
              <a:rPr lang="en-GB" dirty="0"/>
              <a:t>My project</a:t>
            </a:r>
          </a:p>
        </p:txBody>
      </p:sp>
      <p:sp>
        <p:nvSpPr>
          <p:cNvPr id="4" name="Slide Number Placeholder 3">
            <a:extLst>
              <a:ext uri="{FF2B5EF4-FFF2-40B4-BE49-F238E27FC236}">
                <a16:creationId xmlns:a16="http://schemas.microsoft.com/office/drawing/2014/main" id="{0581FD20-E3F4-4C6A-A8BA-04C216675A59}"/>
              </a:ext>
            </a:extLst>
          </p:cNvPr>
          <p:cNvSpPr>
            <a:spLocks noGrp="1"/>
          </p:cNvSpPr>
          <p:nvPr>
            <p:ph type="sldNum" sz="quarter" idx="12"/>
          </p:nvPr>
        </p:nvSpPr>
        <p:spPr/>
        <p:txBody>
          <a:bodyPr/>
          <a:lstStyle/>
          <a:p>
            <a:fld id="{FD025900-4E0A-4E0D-9522-CC392D2C96B8}" type="slidenum">
              <a:rPr lang="en-GB" smtClean="0"/>
              <a:pPr/>
              <a:t>2</a:t>
            </a:fld>
            <a:endParaRPr lang="en-GB"/>
          </a:p>
        </p:txBody>
      </p:sp>
      <p:pic>
        <p:nvPicPr>
          <p:cNvPr id="5" name="Picture 2" descr="NU_logo_white - NUSTEM">
            <a:extLst>
              <a:ext uri="{FF2B5EF4-FFF2-40B4-BE49-F238E27FC236}">
                <a16:creationId xmlns:a16="http://schemas.microsoft.com/office/drawing/2014/main" id="{FADC548C-DF4B-4844-8CC7-8E36F74F4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79" y="6265865"/>
            <a:ext cx="1800000" cy="54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313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81E69-74D7-4AFD-9482-759B7582C88C}"/>
              </a:ext>
            </a:extLst>
          </p:cNvPr>
          <p:cNvSpPr>
            <a:spLocks noGrp="1"/>
          </p:cNvSpPr>
          <p:nvPr>
            <p:ph type="title"/>
          </p:nvPr>
        </p:nvSpPr>
        <p:spPr>
          <a:xfrm>
            <a:off x="648929" y="629266"/>
            <a:ext cx="3651467" cy="1676603"/>
          </a:xfrm>
        </p:spPr>
        <p:txBody>
          <a:bodyPr>
            <a:normAutofit/>
          </a:bodyPr>
          <a:lstStyle/>
          <a:p>
            <a:r>
              <a:rPr lang="en-GB" sz="4800"/>
              <a:t>Radiation Belts</a:t>
            </a:r>
          </a:p>
        </p:txBody>
      </p:sp>
      <p:sp>
        <p:nvSpPr>
          <p:cNvPr id="36" name="Content Placeholder 9">
            <a:extLst>
              <a:ext uri="{FF2B5EF4-FFF2-40B4-BE49-F238E27FC236}">
                <a16:creationId xmlns:a16="http://schemas.microsoft.com/office/drawing/2014/main" id="{20454BB5-B5CE-498D-801A-C469733D5B8D}"/>
              </a:ext>
            </a:extLst>
          </p:cNvPr>
          <p:cNvSpPr>
            <a:spLocks noGrp="1"/>
          </p:cNvSpPr>
          <p:nvPr>
            <p:ph idx="1"/>
          </p:nvPr>
        </p:nvSpPr>
        <p:spPr>
          <a:xfrm>
            <a:off x="648931" y="2438400"/>
            <a:ext cx="3651466" cy="3785419"/>
          </a:xfrm>
        </p:spPr>
        <p:txBody>
          <a:bodyPr>
            <a:normAutofit/>
          </a:bodyPr>
          <a:lstStyle/>
          <a:p>
            <a:r>
              <a:rPr lang="en-US" sz="1800" dirty="0"/>
              <a:t>Inner belt</a:t>
            </a:r>
          </a:p>
          <a:p>
            <a:pPr lvl="1"/>
            <a:r>
              <a:rPr lang="en-US" sz="1800" dirty="0"/>
              <a:t>Lies around 1 – 2 Re</a:t>
            </a:r>
          </a:p>
          <a:p>
            <a:pPr lvl="1"/>
            <a:r>
              <a:rPr lang="en-US" sz="1800" dirty="0"/>
              <a:t>Relativistic protons</a:t>
            </a:r>
          </a:p>
          <a:p>
            <a:pPr lvl="1"/>
            <a:r>
              <a:rPr lang="en-US" sz="1800" dirty="0"/>
              <a:t>10s MeV - GeV</a:t>
            </a:r>
          </a:p>
          <a:p>
            <a:pPr lvl="1"/>
            <a:endParaRPr lang="en-US" sz="1800" dirty="0"/>
          </a:p>
          <a:p>
            <a:r>
              <a:rPr lang="en-US" sz="1800" dirty="0"/>
              <a:t>Outer belt</a:t>
            </a:r>
          </a:p>
          <a:p>
            <a:pPr lvl="1"/>
            <a:r>
              <a:rPr lang="en-US" sz="1800" dirty="0"/>
              <a:t>Extends from 3 - ~6 Re</a:t>
            </a:r>
          </a:p>
          <a:p>
            <a:pPr lvl="1"/>
            <a:r>
              <a:rPr lang="en-US" sz="1800" dirty="0"/>
              <a:t>Energetic electrons</a:t>
            </a:r>
          </a:p>
          <a:p>
            <a:pPr lvl="1"/>
            <a:r>
              <a:rPr lang="en-US" sz="1800" dirty="0"/>
              <a:t>100keV – 10 MeV</a:t>
            </a:r>
          </a:p>
          <a:p>
            <a:pPr lvl="1"/>
            <a:endParaRPr lang="en-US" sz="1800" dirty="0"/>
          </a:p>
        </p:txBody>
      </p:sp>
      <p:sp>
        <p:nvSpPr>
          <p:cNvPr id="4" name="Slide Number Placeholder 3">
            <a:extLst>
              <a:ext uri="{FF2B5EF4-FFF2-40B4-BE49-F238E27FC236}">
                <a16:creationId xmlns:a16="http://schemas.microsoft.com/office/drawing/2014/main" id="{99F19006-484A-4E0B-A5B5-315F0CAC0748}"/>
              </a:ext>
            </a:extLst>
          </p:cNvPr>
          <p:cNvSpPr>
            <a:spLocks noGrp="1"/>
          </p:cNvSpPr>
          <p:nvPr>
            <p:ph type="sldNum" sz="quarter" idx="12"/>
          </p:nvPr>
        </p:nvSpPr>
        <p:spPr>
          <a:xfrm>
            <a:off x="10853928" y="6356350"/>
            <a:ext cx="685800" cy="365125"/>
          </a:xfrm>
        </p:spPr>
        <p:txBody>
          <a:bodyPr>
            <a:normAutofit/>
          </a:bodyPr>
          <a:lstStyle/>
          <a:p>
            <a:pPr algn="l">
              <a:spcAft>
                <a:spcPts val="600"/>
              </a:spcAft>
            </a:pPr>
            <a:fld id="{FD025900-4E0A-4E0D-9522-CC392D2C96B8}" type="slidenum">
              <a:rPr lang="en-GB" smtClean="0">
                <a:solidFill>
                  <a:srgbClr val="FFFFFF"/>
                </a:solidFill>
              </a:rPr>
              <a:pPr algn="l">
                <a:spcAft>
                  <a:spcPts val="600"/>
                </a:spcAft>
              </a:pPr>
              <a:t>3</a:t>
            </a:fld>
            <a:endParaRPr lang="en-GB">
              <a:solidFill>
                <a:srgbClr val="FFFFFF"/>
              </a:solidFill>
            </a:endParaRPr>
          </a:p>
        </p:txBody>
      </p:sp>
      <p:sp>
        <p:nvSpPr>
          <p:cNvPr id="11" name="Rectangle 10">
            <a:extLst>
              <a:ext uri="{FF2B5EF4-FFF2-40B4-BE49-F238E27FC236}">
                <a16:creationId xmlns:a16="http://schemas.microsoft.com/office/drawing/2014/main" id="{4AB1A4F6-87C1-471C-8E79-08323B4EEDB5}"/>
              </a:ext>
            </a:extLst>
          </p:cNvPr>
          <p:cNvSpPr/>
          <p:nvPr/>
        </p:nvSpPr>
        <p:spPr>
          <a:xfrm>
            <a:off x="0" y="6131878"/>
            <a:ext cx="12192000" cy="72199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solidFill>
                <a:schemeClr val="bg1"/>
              </a:solidFill>
            </a:endParaRPr>
          </a:p>
        </p:txBody>
      </p:sp>
      <p:pic>
        <p:nvPicPr>
          <p:cNvPr id="12" name="Picture 2" descr="NU_logo_white - NUSTEM">
            <a:extLst>
              <a:ext uri="{FF2B5EF4-FFF2-40B4-BE49-F238E27FC236}">
                <a16:creationId xmlns:a16="http://schemas.microsoft.com/office/drawing/2014/main" id="{B17C1584-5D07-4C65-B04A-61276B4008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379" y="6265865"/>
            <a:ext cx="1800000" cy="54609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Why Aren&amp;#39;t The Van Allen Belts A Barrier To Spaceflight?">
            <a:extLst>
              <a:ext uri="{FF2B5EF4-FFF2-40B4-BE49-F238E27FC236}">
                <a16:creationId xmlns:a16="http://schemas.microsoft.com/office/drawing/2014/main" id="{5B69A0D7-2B9A-4908-839E-F112F49449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6197" y="1467567"/>
            <a:ext cx="7200000" cy="3600000"/>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EEC19482-92C7-41D4-A984-512E770AB5EF}"/>
              </a:ext>
            </a:extLst>
          </p:cNvPr>
          <p:cNvSpPr txBox="1"/>
          <p:nvPr/>
        </p:nvSpPr>
        <p:spPr>
          <a:xfrm>
            <a:off x="4646197" y="5190378"/>
            <a:ext cx="7200000" cy="246221"/>
          </a:xfrm>
          <a:prstGeom prst="rect">
            <a:avLst/>
          </a:prstGeom>
          <a:noFill/>
        </p:spPr>
        <p:txBody>
          <a:bodyPr wrap="square">
            <a:spAutoFit/>
          </a:bodyPr>
          <a:lstStyle/>
          <a:p>
            <a:r>
              <a:rPr lang="en-GB" sz="1000" dirty="0">
                <a:solidFill>
                  <a:schemeClr val="accent2"/>
                </a:solidFill>
              </a:rPr>
              <a:t>https://www.forbes.com/sites/jillianscudder/2017/06/16/astroquizzical-van-allen-belts-barrier-spaceflight/?sh=6f7979d06f8d</a:t>
            </a:r>
          </a:p>
        </p:txBody>
      </p:sp>
    </p:spTree>
    <p:extLst>
      <p:ext uri="{BB962C8B-B14F-4D97-AF65-F5344CB8AC3E}">
        <p14:creationId xmlns:p14="http://schemas.microsoft.com/office/powerpoint/2010/main" val="2398386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2CFAE0-F0D2-4A60-9DAC-6C84CEC385BD}"/>
              </a:ext>
            </a:extLst>
          </p:cNvPr>
          <p:cNvSpPr>
            <a:spLocks noGrp="1"/>
          </p:cNvSpPr>
          <p:nvPr>
            <p:ph type="title"/>
          </p:nvPr>
        </p:nvSpPr>
        <p:spPr/>
        <p:txBody>
          <a:bodyPr/>
          <a:lstStyle/>
          <a:p>
            <a:r>
              <a:rPr lang="en-GB" dirty="0"/>
              <a:t>Why Should I Care?</a:t>
            </a:r>
          </a:p>
        </p:txBody>
      </p:sp>
      <p:sp>
        <p:nvSpPr>
          <p:cNvPr id="6" name="Text Placeholder 5">
            <a:extLst>
              <a:ext uri="{FF2B5EF4-FFF2-40B4-BE49-F238E27FC236}">
                <a16:creationId xmlns:a16="http://schemas.microsoft.com/office/drawing/2014/main" id="{6B0130E8-008A-475F-BDA2-7796A80E3144}"/>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48462923-F309-43A8-874D-92430700664C}"/>
              </a:ext>
            </a:extLst>
          </p:cNvPr>
          <p:cNvSpPr>
            <a:spLocks noGrp="1"/>
          </p:cNvSpPr>
          <p:nvPr>
            <p:ph type="sldNum" sz="quarter" idx="12"/>
          </p:nvPr>
        </p:nvSpPr>
        <p:spPr/>
        <p:txBody>
          <a:bodyPr/>
          <a:lstStyle/>
          <a:p>
            <a:fld id="{FD025900-4E0A-4E0D-9522-CC392D2C96B8}" type="slidenum">
              <a:rPr lang="en-GB" smtClean="0"/>
              <a:pPr/>
              <a:t>4</a:t>
            </a:fld>
            <a:endParaRPr lang="en-GB"/>
          </a:p>
        </p:txBody>
      </p:sp>
    </p:spTree>
    <p:extLst>
      <p:ext uri="{BB962C8B-B14F-4D97-AF65-F5344CB8AC3E}">
        <p14:creationId xmlns:p14="http://schemas.microsoft.com/office/powerpoint/2010/main" val="1157103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42F45-57BC-4625-92AA-2DFA768002C6}"/>
              </a:ext>
            </a:extLst>
          </p:cNvPr>
          <p:cNvSpPr>
            <a:spLocks noGrp="1"/>
          </p:cNvSpPr>
          <p:nvPr>
            <p:ph type="title"/>
          </p:nvPr>
        </p:nvSpPr>
        <p:spPr/>
        <p:txBody>
          <a:bodyPr/>
          <a:lstStyle/>
          <a:p>
            <a:r>
              <a:rPr lang="en-GB" dirty="0"/>
              <a:t>Space Weather</a:t>
            </a:r>
          </a:p>
        </p:txBody>
      </p:sp>
      <p:pic>
        <p:nvPicPr>
          <p:cNvPr id="6" name="Content Placeholder 5" descr="Diagram&#10;&#10;Description automatically generated">
            <a:extLst>
              <a:ext uri="{FF2B5EF4-FFF2-40B4-BE49-F238E27FC236}">
                <a16:creationId xmlns:a16="http://schemas.microsoft.com/office/drawing/2014/main" id="{2B9F4609-DD78-40DB-AF72-763ED3F87A4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3800" y="1769334"/>
            <a:ext cx="10800000" cy="3913411"/>
          </a:xfrm>
        </p:spPr>
      </p:pic>
      <p:sp>
        <p:nvSpPr>
          <p:cNvPr id="4" name="Slide Number Placeholder 3">
            <a:extLst>
              <a:ext uri="{FF2B5EF4-FFF2-40B4-BE49-F238E27FC236}">
                <a16:creationId xmlns:a16="http://schemas.microsoft.com/office/drawing/2014/main" id="{AC2E7E17-A10D-4684-A989-9AFC1EE05E25}"/>
              </a:ext>
            </a:extLst>
          </p:cNvPr>
          <p:cNvSpPr>
            <a:spLocks noGrp="1"/>
          </p:cNvSpPr>
          <p:nvPr>
            <p:ph type="sldNum" sz="quarter" idx="12"/>
          </p:nvPr>
        </p:nvSpPr>
        <p:spPr/>
        <p:txBody>
          <a:bodyPr/>
          <a:lstStyle/>
          <a:p>
            <a:fld id="{FD025900-4E0A-4E0D-9522-CC392D2C96B8}" type="slidenum">
              <a:rPr lang="en-GB" smtClean="0"/>
              <a:pPr/>
              <a:t>5</a:t>
            </a:fld>
            <a:endParaRPr lang="en-GB"/>
          </a:p>
        </p:txBody>
      </p:sp>
      <p:sp>
        <p:nvSpPr>
          <p:cNvPr id="7" name="TextBox 6">
            <a:extLst>
              <a:ext uri="{FF2B5EF4-FFF2-40B4-BE49-F238E27FC236}">
                <a16:creationId xmlns:a16="http://schemas.microsoft.com/office/drawing/2014/main" id="{426BC7F8-79A9-4AEC-A4B9-C3105E9DF8CD}"/>
              </a:ext>
            </a:extLst>
          </p:cNvPr>
          <p:cNvSpPr txBox="1"/>
          <p:nvPr/>
        </p:nvSpPr>
        <p:spPr>
          <a:xfrm>
            <a:off x="8210939" y="4298249"/>
            <a:ext cx="3545632" cy="923330"/>
          </a:xfrm>
          <a:prstGeom prst="rect">
            <a:avLst/>
          </a:prstGeom>
          <a:noFill/>
        </p:spPr>
        <p:txBody>
          <a:bodyPr wrap="square" rtlCol="0">
            <a:spAutoFit/>
          </a:bodyPr>
          <a:lstStyle/>
          <a:p>
            <a:r>
              <a:rPr lang="en-GB" dirty="0"/>
              <a:t>N(B) = N(E) -&gt; normal</a:t>
            </a:r>
          </a:p>
          <a:p>
            <a:r>
              <a:rPr lang="en-GB" dirty="0"/>
              <a:t>N(B) &gt; N(E) -&gt; substorm</a:t>
            </a:r>
          </a:p>
          <a:p>
            <a:r>
              <a:rPr lang="en-GB" dirty="0"/>
              <a:t>N(B) &gt;&gt; N(E) -&gt; geomagnetic storm</a:t>
            </a:r>
          </a:p>
        </p:txBody>
      </p:sp>
    </p:spTree>
    <p:extLst>
      <p:ext uri="{BB962C8B-B14F-4D97-AF65-F5344CB8AC3E}">
        <p14:creationId xmlns:p14="http://schemas.microsoft.com/office/powerpoint/2010/main" val="104618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2717-94BC-4037-8D0D-0A3CA230A18B}"/>
              </a:ext>
            </a:extLst>
          </p:cNvPr>
          <p:cNvSpPr>
            <a:spLocks noGrp="1"/>
          </p:cNvSpPr>
          <p:nvPr>
            <p:ph type="title"/>
          </p:nvPr>
        </p:nvSpPr>
        <p:spPr/>
        <p:txBody>
          <a:bodyPr/>
          <a:lstStyle/>
          <a:p>
            <a:r>
              <a:rPr lang="en-GB" dirty="0"/>
              <a:t>Consequences</a:t>
            </a:r>
          </a:p>
        </p:txBody>
      </p:sp>
      <p:sp>
        <p:nvSpPr>
          <p:cNvPr id="3" name="Content Placeholder 2">
            <a:extLst>
              <a:ext uri="{FF2B5EF4-FFF2-40B4-BE49-F238E27FC236}">
                <a16:creationId xmlns:a16="http://schemas.microsoft.com/office/drawing/2014/main" id="{57A667F9-0645-4DA6-8E5C-CE18068D2DD5}"/>
              </a:ext>
            </a:extLst>
          </p:cNvPr>
          <p:cNvSpPr>
            <a:spLocks noGrp="1"/>
          </p:cNvSpPr>
          <p:nvPr>
            <p:ph idx="1"/>
          </p:nvPr>
        </p:nvSpPr>
        <p:spPr/>
        <p:txBody>
          <a:bodyPr/>
          <a:lstStyle/>
          <a:p>
            <a:r>
              <a:rPr lang="en-GB" dirty="0"/>
              <a:t>Damage satellites</a:t>
            </a:r>
            <a:br>
              <a:rPr lang="en-GB" dirty="0"/>
            </a:br>
            <a:endParaRPr lang="en-GB" dirty="0"/>
          </a:p>
          <a:p>
            <a:r>
              <a:rPr lang="en-GB" dirty="0"/>
              <a:t>Disrupt communication and navigation</a:t>
            </a:r>
            <a:br>
              <a:rPr lang="en-GB" dirty="0"/>
            </a:br>
            <a:endParaRPr lang="en-GB" dirty="0"/>
          </a:p>
          <a:p>
            <a:r>
              <a:rPr lang="en-GB" dirty="0"/>
              <a:t>Inconsistent data measurements</a:t>
            </a:r>
            <a:br>
              <a:rPr lang="en-GB" dirty="0"/>
            </a:br>
            <a:endParaRPr lang="en-GB" dirty="0"/>
          </a:p>
          <a:p>
            <a:r>
              <a:rPr lang="en-GB" dirty="0"/>
              <a:t>Changes in composition and density</a:t>
            </a:r>
            <a:br>
              <a:rPr lang="en-GB" dirty="0"/>
            </a:br>
            <a:endParaRPr lang="en-GB" dirty="0"/>
          </a:p>
          <a:p>
            <a:r>
              <a:rPr lang="en-GB" dirty="0"/>
              <a:t>Brighter aurora </a:t>
            </a:r>
            <a:r>
              <a:rPr lang="en-GB" i="1" dirty="0">
                <a:solidFill>
                  <a:schemeClr val="accent2"/>
                </a:solidFill>
              </a:rPr>
              <a:t>(pretty)</a:t>
            </a:r>
          </a:p>
          <a:p>
            <a:endParaRPr lang="en-GB" dirty="0"/>
          </a:p>
        </p:txBody>
      </p:sp>
      <p:sp>
        <p:nvSpPr>
          <p:cNvPr id="4" name="Slide Number Placeholder 3">
            <a:extLst>
              <a:ext uri="{FF2B5EF4-FFF2-40B4-BE49-F238E27FC236}">
                <a16:creationId xmlns:a16="http://schemas.microsoft.com/office/drawing/2014/main" id="{3771237F-07C0-4717-A336-2D3EFCB5601E}"/>
              </a:ext>
            </a:extLst>
          </p:cNvPr>
          <p:cNvSpPr>
            <a:spLocks noGrp="1"/>
          </p:cNvSpPr>
          <p:nvPr>
            <p:ph type="sldNum" sz="quarter" idx="12"/>
          </p:nvPr>
        </p:nvSpPr>
        <p:spPr/>
        <p:txBody>
          <a:bodyPr/>
          <a:lstStyle/>
          <a:p>
            <a:fld id="{FD025900-4E0A-4E0D-9522-CC392D2C96B8}" type="slidenum">
              <a:rPr lang="en-GB" smtClean="0"/>
              <a:pPr/>
              <a:t>6</a:t>
            </a:fld>
            <a:endParaRPr lang="en-GB"/>
          </a:p>
        </p:txBody>
      </p:sp>
      <p:pic>
        <p:nvPicPr>
          <p:cNvPr id="8" name="Picture 7">
            <a:extLst>
              <a:ext uri="{FF2B5EF4-FFF2-40B4-BE49-F238E27FC236}">
                <a16:creationId xmlns:a16="http://schemas.microsoft.com/office/drawing/2014/main" id="{96EC4E5B-6915-4184-A2DA-3D06B0899BDA}"/>
              </a:ext>
            </a:extLst>
          </p:cNvPr>
          <p:cNvPicPr>
            <a:picLocks noChangeAspect="1"/>
          </p:cNvPicPr>
          <p:nvPr/>
        </p:nvPicPr>
        <p:blipFill>
          <a:blip r:embed="rId3"/>
          <a:stretch>
            <a:fillRect/>
          </a:stretch>
        </p:blipFill>
        <p:spPr>
          <a:xfrm>
            <a:off x="7121919" y="3153746"/>
            <a:ext cx="3600000" cy="236229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6" name="Picture 5">
            <a:extLst>
              <a:ext uri="{FF2B5EF4-FFF2-40B4-BE49-F238E27FC236}">
                <a16:creationId xmlns:a16="http://schemas.microsoft.com/office/drawing/2014/main" id="{AD74A551-1236-4B79-A384-53E6E6ECD0E6}"/>
              </a:ext>
            </a:extLst>
          </p:cNvPr>
          <p:cNvPicPr>
            <a:picLocks noChangeAspect="1"/>
          </p:cNvPicPr>
          <p:nvPr/>
        </p:nvPicPr>
        <p:blipFill>
          <a:blip r:embed="rId4"/>
          <a:stretch>
            <a:fillRect/>
          </a:stretch>
        </p:blipFill>
        <p:spPr>
          <a:xfrm rot="997787">
            <a:off x="7542145" y="1027906"/>
            <a:ext cx="3600000" cy="2519017"/>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433842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3C6A-D5DA-48A2-B08E-F00180BCC122}"/>
              </a:ext>
            </a:extLst>
          </p:cNvPr>
          <p:cNvSpPr>
            <a:spLocks noGrp="1"/>
          </p:cNvSpPr>
          <p:nvPr>
            <p:ph type="title"/>
          </p:nvPr>
        </p:nvSpPr>
        <p:spPr/>
        <p:txBody>
          <a:bodyPr/>
          <a:lstStyle/>
          <a:p>
            <a:r>
              <a:rPr lang="en-GB" dirty="0"/>
              <a:t>RIP</a:t>
            </a:r>
          </a:p>
        </p:txBody>
      </p:sp>
      <p:sp>
        <p:nvSpPr>
          <p:cNvPr id="4" name="Slide Number Placeholder 3">
            <a:extLst>
              <a:ext uri="{FF2B5EF4-FFF2-40B4-BE49-F238E27FC236}">
                <a16:creationId xmlns:a16="http://schemas.microsoft.com/office/drawing/2014/main" id="{46E3988C-E982-4216-B24D-2F21C66C997D}"/>
              </a:ext>
            </a:extLst>
          </p:cNvPr>
          <p:cNvSpPr>
            <a:spLocks noGrp="1"/>
          </p:cNvSpPr>
          <p:nvPr>
            <p:ph type="sldNum" sz="quarter" idx="12"/>
          </p:nvPr>
        </p:nvSpPr>
        <p:spPr/>
        <p:txBody>
          <a:bodyPr/>
          <a:lstStyle/>
          <a:p>
            <a:fld id="{FD025900-4E0A-4E0D-9522-CC392D2C96B8}" type="slidenum">
              <a:rPr lang="en-GB" smtClean="0"/>
              <a:pPr/>
              <a:t>7</a:t>
            </a:fld>
            <a:endParaRPr lang="en-GB"/>
          </a:p>
        </p:txBody>
      </p:sp>
      <p:pic>
        <p:nvPicPr>
          <p:cNvPr id="18" name="Picture 17">
            <a:extLst>
              <a:ext uri="{FF2B5EF4-FFF2-40B4-BE49-F238E27FC236}">
                <a16:creationId xmlns:a16="http://schemas.microsoft.com/office/drawing/2014/main" id="{ABB28F05-1565-4811-ADE4-A435DC6B2D86}"/>
              </a:ext>
            </a:extLst>
          </p:cNvPr>
          <p:cNvPicPr>
            <a:picLocks noChangeAspect="1"/>
          </p:cNvPicPr>
          <p:nvPr/>
        </p:nvPicPr>
        <p:blipFill>
          <a:blip r:embed="rId2"/>
          <a:stretch>
            <a:fillRect/>
          </a:stretch>
        </p:blipFill>
        <p:spPr>
          <a:xfrm>
            <a:off x="2799386" y="1321072"/>
            <a:ext cx="7200000" cy="1087293"/>
          </a:xfrm>
          <a:prstGeom prst="rect">
            <a:avLst/>
          </a:prstGeom>
        </p:spPr>
      </p:pic>
      <p:pic>
        <p:nvPicPr>
          <p:cNvPr id="24" name="Picture 23">
            <a:extLst>
              <a:ext uri="{FF2B5EF4-FFF2-40B4-BE49-F238E27FC236}">
                <a16:creationId xmlns:a16="http://schemas.microsoft.com/office/drawing/2014/main" id="{12D57E94-26EA-495C-A4F2-0D51A5D431C4}"/>
              </a:ext>
            </a:extLst>
          </p:cNvPr>
          <p:cNvPicPr>
            <a:picLocks noChangeAspect="1"/>
          </p:cNvPicPr>
          <p:nvPr/>
        </p:nvPicPr>
        <p:blipFill>
          <a:blip r:embed="rId3"/>
          <a:stretch>
            <a:fillRect/>
          </a:stretch>
        </p:blipFill>
        <p:spPr>
          <a:xfrm>
            <a:off x="3262499" y="2517128"/>
            <a:ext cx="5944430" cy="2534004"/>
          </a:xfrm>
          <a:prstGeom prst="rect">
            <a:avLst/>
          </a:prstGeom>
        </p:spPr>
      </p:pic>
      <p:sp>
        <p:nvSpPr>
          <p:cNvPr id="26" name="TextBox 25">
            <a:extLst>
              <a:ext uri="{FF2B5EF4-FFF2-40B4-BE49-F238E27FC236}">
                <a16:creationId xmlns:a16="http://schemas.microsoft.com/office/drawing/2014/main" id="{9F18F87B-9368-45A1-88D1-463C797A2CFD}"/>
              </a:ext>
            </a:extLst>
          </p:cNvPr>
          <p:cNvSpPr txBox="1"/>
          <p:nvPr/>
        </p:nvSpPr>
        <p:spPr>
          <a:xfrm>
            <a:off x="1627968" y="5268657"/>
            <a:ext cx="9548278" cy="307777"/>
          </a:xfrm>
          <a:prstGeom prst="rect">
            <a:avLst/>
          </a:prstGeom>
          <a:noFill/>
        </p:spPr>
        <p:txBody>
          <a:bodyPr wrap="square">
            <a:spAutoFit/>
          </a:bodyPr>
          <a:lstStyle/>
          <a:p>
            <a:r>
              <a:rPr lang="en-GB" sz="1400" dirty="0">
                <a:solidFill>
                  <a:schemeClr val="accent2"/>
                </a:solidFill>
              </a:rPr>
              <a:t>https://www.theguardian.com/science/2022/feb/09/spacex-to-lose-up-to-40-starlink-satellites-after-geomagnetic-storm</a:t>
            </a:r>
          </a:p>
        </p:txBody>
      </p:sp>
    </p:spTree>
    <p:extLst>
      <p:ext uri="{BB962C8B-B14F-4D97-AF65-F5344CB8AC3E}">
        <p14:creationId xmlns:p14="http://schemas.microsoft.com/office/powerpoint/2010/main" val="2824871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BA682-66BA-40B9-AB67-45009A08D244}"/>
              </a:ext>
            </a:extLst>
          </p:cNvPr>
          <p:cNvSpPr>
            <a:spLocks noGrp="1"/>
          </p:cNvSpPr>
          <p:nvPr>
            <p:ph type="title"/>
          </p:nvPr>
        </p:nvSpPr>
        <p:spPr/>
        <p:txBody>
          <a:bodyPr/>
          <a:lstStyle/>
          <a:p>
            <a:r>
              <a:rPr lang="en-GB" dirty="0"/>
              <a:t>What am I going to </a:t>
            </a:r>
            <a:r>
              <a:rPr lang="en-GB" i="1" dirty="0">
                <a:solidFill>
                  <a:schemeClr val="accent2"/>
                </a:solidFill>
              </a:rPr>
              <a:t>(try to) </a:t>
            </a:r>
            <a:r>
              <a:rPr lang="en-GB" dirty="0"/>
              <a:t>do? </a:t>
            </a:r>
          </a:p>
        </p:txBody>
      </p:sp>
      <p:sp>
        <p:nvSpPr>
          <p:cNvPr id="3" name="Content Placeholder 2">
            <a:extLst>
              <a:ext uri="{FF2B5EF4-FFF2-40B4-BE49-F238E27FC236}">
                <a16:creationId xmlns:a16="http://schemas.microsoft.com/office/drawing/2014/main" id="{FE0555FF-1CF4-485D-9C31-BEC5495929AD}"/>
              </a:ext>
            </a:extLst>
          </p:cNvPr>
          <p:cNvSpPr>
            <a:spLocks noGrp="1"/>
          </p:cNvSpPr>
          <p:nvPr>
            <p:ph idx="1"/>
          </p:nvPr>
        </p:nvSpPr>
        <p:spPr/>
        <p:txBody>
          <a:bodyPr/>
          <a:lstStyle/>
          <a:p>
            <a:r>
              <a:rPr lang="en-GB" dirty="0"/>
              <a:t>Classification using unsupervised machine learning</a:t>
            </a:r>
            <a:br>
              <a:rPr lang="en-GB" dirty="0"/>
            </a:br>
            <a:endParaRPr lang="en-GB" dirty="0"/>
          </a:p>
          <a:p>
            <a:r>
              <a:rPr lang="en-GB" dirty="0"/>
              <a:t>Determine physical properties and phenomena</a:t>
            </a:r>
            <a:br>
              <a:rPr lang="en-GB" dirty="0"/>
            </a:br>
            <a:endParaRPr lang="en-GB" dirty="0"/>
          </a:p>
          <a:p>
            <a:r>
              <a:rPr lang="en-GB" dirty="0"/>
              <a:t>Identify and examine outliers</a:t>
            </a:r>
          </a:p>
        </p:txBody>
      </p:sp>
      <p:sp>
        <p:nvSpPr>
          <p:cNvPr id="4" name="Slide Number Placeholder 3">
            <a:extLst>
              <a:ext uri="{FF2B5EF4-FFF2-40B4-BE49-F238E27FC236}">
                <a16:creationId xmlns:a16="http://schemas.microsoft.com/office/drawing/2014/main" id="{E5B48279-048B-4077-8B5A-59AB697D50AE}"/>
              </a:ext>
            </a:extLst>
          </p:cNvPr>
          <p:cNvSpPr>
            <a:spLocks noGrp="1"/>
          </p:cNvSpPr>
          <p:nvPr>
            <p:ph type="sldNum" sz="quarter" idx="12"/>
          </p:nvPr>
        </p:nvSpPr>
        <p:spPr/>
        <p:txBody>
          <a:bodyPr/>
          <a:lstStyle/>
          <a:p>
            <a:fld id="{FD025900-4E0A-4E0D-9522-CC392D2C96B8}" type="slidenum">
              <a:rPr lang="en-GB" smtClean="0"/>
              <a:pPr/>
              <a:t>8</a:t>
            </a:fld>
            <a:endParaRPr lang="en-GB"/>
          </a:p>
        </p:txBody>
      </p:sp>
    </p:spTree>
    <p:extLst>
      <p:ext uri="{BB962C8B-B14F-4D97-AF65-F5344CB8AC3E}">
        <p14:creationId xmlns:p14="http://schemas.microsoft.com/office/powerpoint/2010/main" val="2074815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29CFE-94B2-4219-8C15-BDC712C95BDD}"/>
              </a:ext>
            </a:extLst>
          </p:cNvPr>
          <p:cNvSpPr>
            <a:spLocks noGrp="1"/>
          </p:cNvSpPr>
          <p:nvPr>
            <p:ph type="title"/>
          </p:nvPr>
        </p:nvSpPr>
        <p:spPr/>
        <p:txBody>
          <a:bodyPr/>
          <a:lstStyle/>
          <a:p>
            <a:r>
              <a:rPr lang="en-GB" dirty="0"/>
              <a:t>Unsupervised Learning</a:t>
            </a:r>
          </a:p>
        </p:txBody>
      </p:sp>
      <p:sp>
        <p:nvSpPr>
          <p:cNvPr id="3" name="Content Placeholder 2">
            <a:extLst>
              <a:ext uri="{FF2B5EF4-FFF2-40B4-BE49-F238E27FC236}">
                <a16:creationId xmlns:a16="http://schemas.microsoft.com/office/drawing/2014/main" id="{9E88DF21-BCF1-411E-B734-66EB5B540F4F}"/>
              </a:ext>
            </a:extLst>
          </p:cNvPr>
          <p:cNvSpPr>
            <a:spLocks noGrp="1"/>
          </p:cNvSpPr>
          <p:nvPr>
            <p:ph idx="1"/>
          </p:nvPr>
        </p:nvSpPr>
        <p:spPr/>
        <p:txBody>
          <a:bodyPr/>
          <a:lstStyle/>
          <a:p>
            <a:r>
              <a:rPr lang="en-GB" dirty="0"/>
              <a:t>Finds relationships in data without training</a:t>
            </a:r>
          </a:p>
          <a:p>
            <a:pPr lvl="1"/>
            <a:r>
              <a:rPr lang="en-GB" dirty="0"/>
              <a:t>Doesn’t know what to look for</a:t>
            </a:r>
          </a:p>
          <a:p>
            <a:pPr lvl="1"/>
            <a:endParaRPr lang="en-GB" dirty="0"/>
          </a:p>
          <a:p>
            <a:r>
              <a:rPr lang="en-GB" dirty="0"/>
              <a:t>Will classify the particle distributions without pre-identifying groups</a:t>
            </a:r>
          </a:p>
        </p:txBody>
      </p:sp>
      <p:sp>
        <p:nvSpPr>
          <p:cNvPr id="4" name="Slide Number Placeholder 3">
            <a:extLst>
              <a:ext uri="{FF2B5EF4-FFF2-40B4-BE49-F238E27FC236}">
                <a16:creationId xmlns:a16="http://schemas.microsoft.com/office/drawing/2014/main" id="{19AD40CE-CA46-4CA4-A1AF-F4EE8AE274AC}"/>
              </a:ext>
            </a:extLst>
          </p:cNvPr>
          <p:cNvSpPr>
            <a:spLocks noGrp="1"/>
          </p:cNvSpPr>
          <p:nvPr>
            <p:ph type="sldNum" sz="quarter" idx="12"/>
          </p:nvPr>
        </p:nvSpPr>
        <p:spPr/>
        <p:txBody>
          <a:bodyPr/>
          <a:lstStyle/>
          <a:p>
            <a:fld id="{FD025900-4E0A-4E0D-9522-CC392D2C96B8}" type="slidenum">
              <a:rPr lang="en-GB" smtClean="0"/>
              <a:pPr/>
              <a:t>9</a:t>
            </a:fld>
            <a:endParaRPr lang="en-GB"/>
          </a:p>
        </p:txBody>
      </p:sp>
    </p:spTree>
    <p:extLst>
      <p:ext uri="{BB962C8B-B14F-4D97-AF65-F5344CB8AC3E}">
        <p14:creationId xmlns:p14="http://schemas.microsoft.com/office/powerpoint/2010/main" val="3433591996"/>
      </p:ext>
    </p:extLst>
  </p:cSld>
  <p:clrMapOvr>
    <a:masterClrMapping/>
  </p:clrMapOvr>
</p:sld>
</file>

<file path=ppt/theme/theme1.xml><?xml version="1.0" encoding="utf-8"?>
<a:theme xmlns:a="http://schemas.openxmlformats.org/drawingml/2006/main" name="Northumbria">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6137</TotalTime>
  <Words>351</Words>
  <Application>Microsoft Office PowerPoint</Application>
  <PresentationFormat>Widescreen</PresentationFormat>
  <Paragraphs>61</Paragraphs>
  <Slides>11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Northumbria</vt:lpstr>
      <vt:lpstr>Classifying the Radiation Belts</vt:lpstr>
      <vt:lpstr>What shall I talk about?</vt:lpstr>
      <vt:lpstr>Radiation Belts</vt:lpstr>
      <vt:lpstr>Why Should I Care?</vt:lpstr>
      <vt:lpstr>Space Weather</vt:lpstr>
      <vt:lpstr>Consequences</vt:lpstr>
      <vt:lpstr>RIP</vt:lpstr>
      <vt:lpstr>What am I going to (try to) do? </vt:lpstr>
      <vt:lpstr>Unsupervised Learning</vt:lpstr>
      <vt:lpstr>Will it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the Radiation Belts</dc:title>
  <dc:creator>shannon.killey</dc:creator>
  <cp:lastModifiedBy>shannon.killey</cp:lastModifiedBy>
  <cp:revision>1</cp:revision>
  <dcterms:created xsi:type="dcterms:W3CDTF">2022-02-08T12:48:12Z</dcterms:created>
  <dcterms:modified xsi:type="dcterms:W3CDTF">2022-03-13T16:18:55Z</dcterms:modified>
</cp:coreProperties>
</file>