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8D355-746A-46DE-838E-DDE2799D41A7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401358-A941-4113-97E8-BF65BF211A5C}">
      <dgm:prSet/>
      <dgm:spPr/>
      <dgm:t>
        <a:bodyPr/>
        <a:lstStyle/>
        <a:p>
          <a:r>
            <a:rPr lang="en-IN" b="1" dirty="0">
              <a:latin typeface="+mj-lt"/>
            </a:rPr>
            <a:t>Components</a:t>
          </a:r>
          <a:r>
            <a:rPr lang="en-IN" dirty="0"/>
            <a:t>:</a:t>
          </a:r>
          <a:endParaRPr lang="en-US" dirty="0"/>
        </a:p>
      </dgm:t>
    </dgm:pt>
    <dgm:pt modelId="{C814038F-667B-488A-BB5D-B0E753F13D36}" type="parTrans" cxnId="{5BD22D0A-1874-4547-B3F7-834BFD0EE8AB}">
      <dgm:prSet/>
      <dgm:spPr/>
      <dgm:t>
        <a:bodyPr/>
        <a:lstStyle/>
        <a:p>
          <a:endParaRPr lang="en-US"/>
        </a:p>
      </dgm:t>
    </dgm:pt>
    <dgm:pt modelId="{CB1BC695-3CE9-4F7F-A1EB-50D3BA3F9FD0}" type="sibTrans" cxnId="{5BD22D0A-1874-4547-B3F7-834BFD0EE8AB}">
      <dgm:prSet/>
      <dgm:spPr/>
      <dgm:t>
        <a:bodyPr/>
        <a:lstStyle/>
        <a:p>
          <a:endParaRPr lang="en-US"/>
        </a:p>
      </dgm:t>
    </dgm:pt>
    <dgm:pt modelId="{15AE4FF1-E45D-4215-926C-89EBC1D794D7}">
      <dgm:prSet/>
      <dgm:spPr/>
      <dgm:t>
        <a:bodyPr/>
        <a:lstStyle/>
        <a:p>
          <a:r>
            <a:rPr lang="en-IN" dirty="0">
              <a:latin typeface="+mj-lt"/>
            </a:rPr>
            <a:t>Planet Cards (Mass, Distance, Atmosphere, etc.)</a:t>
          </a:r>
          <a:endParaRPr lang="en-US" dirty="0">
            <a:latin typeface="+mj-lt"/>
          </a:endParaRPr>
        </a:p>
      </dgm:t>
    </dgm:pt>
    <dgm:pt modelId="{F6DF79F6-FF95-4671-8083-0852A450B654}" type="parTrans" cxnId="{A7E32D42-1E90-4CA0-A866-0561CCF23649}">
      <dgm:prSet/>
      <dgm:spPr/>
      <dgm:t>
        <a:bodyPr/>
        <a:lstStyle/>
        <a:p>
          <a:endParaRPr lang="en-US"/>
        </a:p>
      </dgm:t>
    </dgm:pt>
    <dgm:pt modelId="{FB3264D1-DF6E-4D2A-97C9-907AAA5D10E2}" type="sibTrans" cxnId="{A7E32D42-1E90-4CA0-A866-0561CCF23649}">
      <dgm:prSet/>
      <dgm:spPr/>
      <dgm:t>
        <a:bodyPr/>
        <a:lstStyle/>
        <a:p>
          <a:endParaRPr lang="en-US"/>
        </a:p>
      </dgm:t>
    </dgm:pt>
    <dgm:pt modelId="{FD1B84B0-D081-4FDF-AA34-EC041835DE46}">
      <dgm:prSet/>
      <dgm:spPr/>
      <dgm:t>
        <a:bodyPr/>
        <a:lstStyle/>
        <a:p>
          <a:r>
            <a:rPr lang="en-IN" dirty="0">
              <a:latin typeface="+mj-lt"/>
            </a:rPr>
            <a:t>Star Card (Star type and Life Cycle)</a:t>
          </a:r>
          <a:endParaRPr lang="en-US" dirty="0">
            <a:latin typeface="+mj-lt"/>
          </a:endParaRPr>
        </a:p>
      </dgm:t>
    </dgm:pt>
    <dgm:pt modelId="{D4753299-E592-4B3D-A479-699240558301}" type="parTrans" cxnId="{4036C5DA-13C8-4755-B45F-7485690FC673}">
      <dgm:prSet/>
      <dgm:spPr/>
      <dgm:t>
        <a:bodyPr/>
        <a:lstStyle/>
        <a:p>
          <a:endParaRPr lang="en-US"/>
        </a:p>
      </dgm:t>
    </dgm:pt>
    <dgm:pt modelId="{910E0E88-C9A0-41A4-946D-3EB4F262E507}" type="sibTrans" cxnId="{4036C5DA-13C8-4755-B45F-7485690FC673}">
      <dgm:prSet/>
      <dgm:spPr/>
      <dgm:t>
        <a:bodyPr/>
        <a:lstStyle/>
        <a:p>
          <a:endParaRPr lang="en-US"/>
        </a:p>
      </dgm:t>
    </dgm:pt>
    <dgm:pt modelId="{C12B58AD-89C0-4EB7-B675-B626030425C1}">
      <dgm:prSet/>
      <dgm:spPr/>
      <dgm:t>
        <a:bodyPr/>
        <a:lstStyle/>
        <a:p>
          <a:r>
            <a:rPr lang="en-IN" dirty="0">
              <a:latin typeface="+mj-lt"/>
            </a:rPr>
            <a:t>Habitable Zone Board</a:t>
          </a:r>
          <a:endParaRPr lang="en-US" dirty="0">
            <a:latin typeface="+mj-lt"/>
          </a:endParaRPr>
        </a:p>
      </dgm:t>
    </dgm:pt>
    <dgm:pt modelId="{D155463B-A431-48E5-80C5-0416EC628055}" type="parTrans" cxnId="{6A236B3B-0559-45A3-9BB2-B3FD43683EDB}">
      <dgm:prSet/>
      <dgm:spPr/>
      <dgm:t>
        <a:bodyPr/>
        <a:lstStyle/>
        <a:p>
          <a:endParaRPr lang="en-US"/>
        </a:p>
      </dgm:t>
    </dgm:pt>
    <dgm:pt modelId="{B0493730-5BA3-4104-A58F-64148C281F4B}" type="sibTrans" cxnId="{6A236B3B-0559-45A3-9BB2-B3FD43683EDB}">
      <dgm:prSet/>
      <dgm:spPr/>
      <dgm:t>
        <a:bodyPr/>
        <a:lstStyle/>
        <a:p>
          <a:endParaRPr lang="en-US"/>
        </a:p>
      </dgm:t>
    </dgm:pt>
    <dgm:pt modelId="{C8151102-E208-46A1-9702-F71832BB7459}">
      <dgm:prSet/>
      <dgm:spPr/>
      <dgm:t>
        <a:bodyPr/>
        <a:lstStyle/>
        <a:p>
          <a:r>
            <a:rPr lang="en-IN" dirty="0">
              <a:latin typeface="+mj-lt"/>
            </a:rPr>
            <a:t>Detection Method Cards (Transit, Radial Velocity, etc.)</a:t>
          </a:r>
          <a:endParaRPr lang="en-US" dirty="0">
            <a:latin typeface="+mj-lt"/>
          </a:endParaRPr>
        </a:p>
      </dgm:t>
    </dgm:pt>
    <dgm:pt modelId="{A9C4F116-1359-489C-9531-62DF543771B3}" type="parTrans" cxnId="{AE87737B-F504-4C52-A179-E730770090AC}">
      <dgm:prSet/>
      <dgm:spPr/>
      <dgm:t>
        <a:bodyPr/>
        <a:lstStyle/>
        <a:p>
          <a:endParaRPr lang="en-US"/>
        </a:p>
      </dgm:t>
    </dgm:pt>
    <dgm:pt modelId="{F1936426-34C1-4814-B5FC-8FA6DBF7EA99}" type="sibTrans" cxnId="{AE87737B-F504-4C52-A179-E730770090AC}">
      <dgm:prSet/>
      <dgm:spPr/>
      <dgm:t>
        <a:bodyPr/>
        <a:lstStyle/>
        <a:p>
          <a:endParaRPr lang="en-US"/>
        </a:p>
      </dgm:t>
    </dgm:pt>
    <dgm:pt modelId="{F3D11BE2-52C9-409F-BBD4-88738E87CAB3}">
      <dgm:prSet/>
      <dgm:spPr/>
      <dgm:t>
        <a:bodyPr/>
        <a:lstStyle/>
        <a:p>
          <a:r>
            <a:rPr lang="en-IN" dirty="0">
              <a:latin typeface="+mj-lt"/>
            </a:rPr>
            <a:t>Event Cards (Random cosmic events)</a:t>
          </a:r>
          <a:endParaRPr lang="en-US" dirty="0">
            <a:latin typeface="+mj-lt"/>
          </a:endParaRPr>
        </a:p>
      </dgm:t>
    </dgm:pt>
    <dgm:pt modelId="{421E901B-8B5B-40E9-B404-0BF74388B89C}" type="parTrans" cxnId="{873D1BD1-E728-4F17-A40B-A32A796085DE}">
      <dgm:prSet/>
      <dgm:spPr/>
      <dgm:t>
        <a:bodyPr/>
        <a:lstStyle/>
        <a:p>
          <a:endParaRPr lang="en-US"/>
        </a:p>
      </dgm:t>
    </dgm:pt>
    <dgm:pt modelId="{4F54563B-4089-4217-819D-D60064353D34}" type="sibTrans" cxnId="{873D1BD1-E728-4F17-A40B-A32A796085DE}">
      <dgm:prSet/>
      <dgm:spPr/>
      <dgm:t>
        <a:bodyPr/>
        <a:lstStyle/>
        <a:p>
          <a:endParaRPr lang="en-US"/>
        </a:p>
      </dgm:t>
    </dgm:pt>
    <dgm:pt modelId="{833575E4-E03D-4050-B997-26AC5742ACC8}">
      <dgm:prSet/>
      <dgm:spPr/>
      <dgm:t>
        <a:bodyPr/>
        <a:lstStyle/>
        <a:p>
          <a:r>
            <a:rPr lang="en-IN" b="1" dirty="0">
              <a:latin typeface="+mj-lt"/>
            </a:rPr>
            <a:t>Setup</a:t>
          </a:r>
          <a:r>
            <a:rPr lang="en-IN" dirty="0"/>
            <a:t>:</a:t>
          </a:r>
          <a:endParaRPr lang="en-US" dirty="0"/>
        </a:p>
      </dgm:t>
    </dgm:pt>
    <dgm:pt modelId="{AED05946-C9A9-4714-BE27-AD58770DA2FB}" type="parTrans" cxnId="{DFC8DC54-D782-4E5F-BCA7-60ADC601C594}">
      <dgm:prSet/>
      <dgm:spPr/>
      <dgm:t>
        <a:bodyPr/>
        <a:lstStyle/>
        <a:p>
          <a:endParaRPr lang="en-US"/>
        </a:p>
      </dgm:t>
    </dgm:pt>
    <dgm:pt modelId="{3816FB69-CD53-4C09-932F-8FE0E6DD97C4}" type="sibTrans" cxnId="{DFC8DC54-D782-4E5F-BCA7-60ADC601C594}">
      <dgm:prSet/>
      <dgm:spPr/>
      <dgm:t>
        <a:bodyPr/>
        <a:lstStyle/>
        <a:p>
          <a:endParaRPr lang="en-US"/>
        </a:p>
      </dgm:t>
    </dgm:pt>
    <dgm:pt modelId="{B0907867-A14F-4FD7-8E82-BAB771F8CDEB}">
      <dgm:prSet/>
      <dgm:spPr/>
      <dgm:t>
        <a:bodyPr/>
        <a:lstStyle/>
        <a:p>
          <a:r>
            <a:rPr lang="en-IN" dirty="0">
              <a:latin typeface="+mj-lt"/>
            </a:rPr>
            <a:t>Draw a </a:t>
          </a:r>
          <a:r>
            <a:rPr lang="en-IN" b="1" dirty="0">
              <a:latin typeface="+mj-lt"/>
            </a:rPr>
            <a:t>Star Card</a:t>
          </a:r>
          <a:r>
            <a:rPr lang="en-IN" dirty="0">
              <a:latin typeface="+mj-lt"/>
            </a:rPr>
            <a:t> and place the </a:t>
          </a:r>
          <a:r>
            <a:rPr lang="en-IN" b="1" dirty="0">
              <a:latin typeface="+mj-lt"/>
            </a:rPr>
            <a:t>Habitable Zone Board</a:t>
          </a:r>
          <a:r>
            <a:rPr lang="en-IN" dirty="0">
              <a:latin typeface="+mj-lt"/>
            </a:rPr>
            <a:t>.</a:t>
          </a:r>
          <a:endParaRPr lang="en-US" dirty="0">
            <a:latin typeface="+mj-lt"/>
          </a:endParaRPr>
        </a:p>
      </dgm:t>
    </dgm:pt>
    <dgm:pt modelId="{EF903C9E-1B01-49FE-AE22-56C972392E13}" type="parTrans" cxnId="{1F83A1AB-1B54-42B4-85DD-CC5F087B4363}">
      <dgm:prSet/>
      <dgm:spPr/>
      <dgm:t>
        <a:bodyPr/>
        <a:lstStyle/>
        <a:p>
          <a:endParaRPr lang="en-US"/>
        </a:p>
      </dgm:t>
    </dgm:pt>
    <dgm:pt modelId="{40219290-F8BC-4CB2-B7E0-360DF56E3199}" type="sibTrans" cxnId="{1F83A1AB-1B54-42B4-85DD-CC5F087B4363}">
      <dgm:prSet/>
      <dgm:spPr/>
      <dgm:t>
        <a:bodyPr/>
        <a:lstStyle/>
        <a:p>
          <a:endParaRPr lang="en-US"/>
        </a:p>
      </dgm:t>
    </dgm:pt>
    <dgm:pt modelId="{E21633EE-A38D-4B36-8E01-C50DA0A288BC}">
      <dgm:prSet/>
      <dgm:spPr/>
      <dgm:t>
        <a:bodyPr/>
        <a:lstStyle/>
        <a:p>
          <a:r>
            <a:rPr lang="en-IN" dirty="0">
              <a:latin typeface="+mj-lt"/>
            </a:rPr>
            <a:t>Draw 3 </a:t>
          </a:r>
          <a:r>
            <a:rPr lang="en-IN" b="1" dirty="0">
              <a:latin typeface="+mj-lt"/>
            </a:rPr>
            <a:t>Planet Cards</a:t>
          </a:r>
          <a:endParaRPr lang="en-US" dirty="0">
            <a:latin typeface="+mj-lt"/>
          </a:endParaRPr>
        </a:p>
      </dgm:t>
    </dgm:pt>
    <dgm:pt modelId="{31CE5B05-B958-49E7-92F8-914652A043CD}" type="parTrans" cxnId="{4CC668B5-21A5-4ECF-A4AD-6695C40089C9}">
      <dgm:prSet/>
      <dgm:spPr/>
      <dgm:t>
        <a:bodyPr/>
        <a:lstStyle/>
        <a:p>
          <a:endParaRPr lang="en-US"/>
        </a:p>
      </dgm:t>
    </dgm:pt>
    <dgm:pt modelId="{1C223D29-D5FB-45D2-BFED-ABBFA89F3445}" type="sibTrans" cxnId="{4CC668B5-21A5-4ECF-A4AD-6695C40089C9}">
      <dgm:prSet/>
      <dgm:spPr/>
      <dgm:t>
        <a:bodyPr/>
        <a:lstStyle/>
        <a:p>
          <a:endParaRPr lang="en-US"/>
        </a:p>
      </dgm:t>
    </dgm:pt>
    <dgm:pt modelId="{7A50790E-1905-41E3-9CCA-01093E59575A}">
      <dgm:prSet/>
      <dgm:spPr/>
      <dgm:t>
        <a:bodyPr/>
        <a:lstStyle/>
        <a:p>
          <a:r>
            <a:rPr lang="en-IN" dirty="0">
              <a:latin typeface="+mj-lt"/>
            </a:rPr>
            <a:t>Draw 3 </a:t>
          </a:r>
          <a:r>
            <a:rPr lang="en-IN" b="1" dirty="0">
              <a:latin typeface="+mj-lt"/>
            </a:rPr>
            <a:t>Detection Method Cards</a:t>
          </a:r>
          <a:r>
            <a:rPr lang="en-IN" dirty="0">
              <a:latin typeface="+mj-lt"/>
            </a:rPr>
            <a:t> for use.</a:t>
          </a:r>
          <a:endParaRPr lang="en-US" dirty="0">
            <a:latin typeface="+mj-lt"/>
          </a:endParaRPr>
        </a:p>
      </dgm:t>
    </dgm:pt>
    <dgm:pt modelId="{C9191F41-FDFE-4228-B3C9-0DC129C27C02}" type="parTrans" cxnId="{3D3C3000-6D11-4517-838E-850577865326}">
      <dgm:prSet/>
      <dgm:spPr/>
      <dgm:t>
        <a:bodyPr/>
        <a:lstStyle/>
        <a:p>
          <a:endParaRPr lang="en-IN"/>
        </a:p>
      </dgm:t>
    </dgm:pt>
    <dgm:pt modelId="{0E180B23-401A-40B5-8C41-7C92FA4AE978}" type="sibTrans" cxnId="{3D3C3000-6D11-4517-838E-850577865326}">
      <dgm:prSet/>
      <dgm:spPr/>
      <dgm:t>
        <a:bodyPr/>
        <a:lstStyle/>
        <a:p>
          <a:endParaRPr lang="en-IN"/>
        </a:p>
      </dgm:t>
    </dgm:pt>
    <dgm:pt modelId="{61DA23FB-FA0A-4DA2-9FFF-8EAED3B9F1C1}" type="pres">
      <dgm:prSet presAssocID="{9D58D355-746A-46DE-838E-DDE2799D41A7}" presName="Name0" presStyleCnt="0">
        <dgm:presLayoutVars>
          <dgm:dir/>
          <dgm:animLvl val="lvl"/>
          <dgm:resizeHandles val="exact"/>
        </dgm:presLayoutVars>
      </dgm:prSet>
      <dgm:spPr/>
    </dgm:pt>
    <dgm:pt modelId="{CCD9311E-AB5E-432E-878E-B3DC9BF300B3}" type="pres">
      <dgm:prSet presAssocID="{1F401358-A941-4113-97E8-BF65BF211A5C}" presName="composite" presStyleCnt="0"/>
      <dgm:spPr/>
    </dgm:pt>
    <dgm:pt modelId="{876BFB16-ED5E-4722-AB5E-76AA0F720DD4}" type="pres">
      <dgm:prSet presAssocID="{1F401358-A941-4113-97E8-BF65BF211A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B089DC2-AF56-4350-A426-C6FA752232CF}" type="pres">
      <dgm:prSet presAssocID="{1F401358-A941-4113-97E8-BF65BF211A5C}" presName="desTx" presStyleLbl="alignAccFollowNode1" presStyleIdx="0" presStyleCnt="2">
        <dgm:presLayoutVars>
          <dgm:bulletEnabled val="1"/>
        </dgm:presLayoutVars>
      </dgm:prSet>
      <dgm:spPr/>
    </dgm:pt>
    <dgm:pt modelId="{9FDD13C7-5318-433B-BCCD-24FC81B57654}" type="pres">
      <dgm:prSet presAssocID="{CB1BC695-3CE9-4F7F-A1EB-50D3BA3F9FD0}" presName="space" presStyleCnt="0"/>
      <dgm:spPr/>
    </dgm:pt>
    <dgm:pt modelId="{F5E99911-9E8A-42C7-80E5-BE907C90A99C}" type="pres">
      <dgm:prSet presAssocID="{833575E4-E03D-4050-B997-26AC5742ACC8}" presName="composite" presStyleCnt="0"/>
      <dgm:spPr/>
    </dgm:pt>
    <dgm:pt modelId="{84ACE446-71D8-4C2B-973A-7E1A62B59336}" type="pres">
      <dgm:prSet presAssocID="{833575E4-E03D-4050-B997-26AC5742ACC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A3B4A1B-9ED5-4804-A034-0FCA53F0FCD7}" type="pres">
      <dgm:prSet presAssocID="{833575E4-E03D-4050-B997-26AC5742ACC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D3C3000-6D11-4517-838E-850577865326}" srcId="{833575E4-E03D-4050-B997-26AC5742ACC8}" destId="{7A50790E-1905-41E3-9CCA-01093E59575A}" srcOrd="2" destOrd="0" parTransId="{C9191F41-FDFE-4228-B3C9-0DC129C27C02}" sibTransId="{0E180B23-401A-40B5-8C41-7C92FA4AE978}"/>
    <dgm:cxn modelId="{5BD22D0A-1874-4547-B3F7-834BFD0EE8AB}" srcId="{9D58D355-746A-46DE-838E-DDE2799D41A7}" destId="{1F401358-A941-4113-97E8-BF65BF211A5C}" srcOrd="0" destOrd="0" parTransId="{C814038F-667B-488A-BB5D-B0E753F13D36}" sibTransId="{CB1BC695-3CE9-4F7F-A1EB-50D3BA3F9FD0}"/>
    <dgm:cxn modelId="{8EB69011-4BB5-4E9B-A593-E2E240072315}" type="presOf" srcId="{833575E4-E03D-4050-B997-26AC5742ACC8}" destId="{84ACE446-71D8-4C2B-973A-7E1A62B59336}" srcOrd="0" destOrd="0" presId="urn:microsoft.com/office/officeart/2005/8/layout/hList1"/>
    <dgm:cxn modelId="{9B769922-6B0F-4C4B-8858-A8B8EEDC4AE9}" type="presOf" srcId="{15AE4FF1-E45D-4215-926C-89EBC1D794D7}" destId="{9B089DC2-AF56-4350-A426-C6FA752232CF}" srcOrd="0" destOrd="0" presId="urn:microsoft.com/office/officeart/2005/8/layout/hList1"/>
    <dgm:cxn modelId="{6A236B3B-0559-45A3-9BB2-B3FD43683EDB}" srcId="{1F401358-A941-4113-97E8-BF65BF211A5C}" destId="{C12B58AD-89C0-4EB7-B675-B626030425C1}" srcOrd="2" destOrd="0" parTransId="{D155463B-A431-48E5-80C5-0416EC628055}" sibTransId="{B0493730-5BA3-4104-A58F-64148C281F4B}"/>
    <dgm:cxn modelId="{BB1D4F5F-CCBF-46E6-8D56-80D54C224C21}" type="presOf" srcId="{C8151102-E208-46A1-9702-F71832BB7459}" destId="{9B089DC2-AF56-4350-A426-C6FA752232CF}" srcOrd="0" destOrd="3" presId="urn:microsoft.com/office/officeart/2005/8/layout/hList1"/>
    <dgm:cxn modelId="{A7E32D42-1E90-4CA0-A866-0561CCF23649}" srcId="{1F401358-A941-4113-97E8-BF65BF211A5C}" destId="{15AE4FF1-E45D-4215-926C-89EBC1D794D7}" srcOrd="0" destOrd="0" parTransId="{F6DF79F6-FF95-4671-8083-0852A450B654}" sibTransId="{FB3264D1-DF6E-4D2A-97C9-907AAA5D10E2}"/>
    <dgm:cxn modelId="{7C498267-A362-4EAA-A461-6CBB98AFCCEE}" type="presOf" srcId="{7A50790E-1905-41E3-9CCA-01093E59575A}" destId="{2A3B4A1B-9ED5-4804-A034-0FCA53F0FCD7}" srcOrd="0" destOrd="2" presId="urn:microsoft.com/office/officeart/2005/8/layout/hList1"/>
    <dgm:cxn modelId="{6B9EF552-3018-4668-9E03-C8FA43D23493}" type="presOf" srcId="{9D58D355-746A-46DE-838E-DDE2799D41A7}" destId="{61DA23FB-FA0A-4DA2-9FFF-8EAED3B9F1C1}" srcOrd="0" destOrd="0" presId="urn:microsoft.com/office/officeart/2005/8/layout/hList1"/>
    <dgm:cxn modelId="{DFC8DC54-D782-4E5F-BCA7-60ADC601C594}" srcId="{9D58D355-746A-46DE-838E-DDE2799D41A7}" destId="{833575E4-E03D-4050-B997-26AC5742ACC8}" srcOrd="1" destOrd="0" parTransId="{AED05946-C9A9-4714-BE27-AD58770DA2FB}" sibTransId="{3816FB69-CD53-4C09-932F-8FE0E6DD97C4}"/>
    <dgm:cxn modelId="{AE87737B-F504-4C52-A179-E730770090AC}" srcId="{1F401358-A941-4113-97E8-BF65BF211A5C}" destId="{C8151102-E208-46A1-9702-F71832BB7459}" srcOrd="3" destOrd="0" parTransId="{A9C4F116-1359-489C-9531-62DF543771B3}" sibTransId="{F1936426-34C1-4814-B5FC-8FA6DBF7EA99}"/>
    <dgm:cxn modelId="{3D5F6F99-75C7-4BB3-A7AF-83284603F49A}" type="presOf" srcId="{F3D11BE2-52C9-409F-BBD4-88738E87CAB3}" destId="{9B089DC2-AF56-4350-A426-C6FA752232CF}" srcOrd="0" destOrd="4" presId="urn:microsoft.com/office/officeart/2005/8/layout/hList1"/>
    <dgm:cxn modelId="{1F83A1AB-1B54-42B4-85DD-CC5F087B4363}" srcId="{833575E4-E03D-4050-B997-26AC5742ACC8}" destId="{B0907867-A14F-4FD7-8E82-BAB771F8CDEB}" srcOrd="0" destOrd="0" parTransId="{EF903C9E-1B01-49FE-AE22-56C972392E13}" sibTransId="{40219290-F8BC-4CB2-B7E0-360DF56E3199}"/>
    <dgm:cxn modelId="{4CC668B5-21A5-4ECF-A4AD-6695C40089C9}" srcId="{833575E4-E03D-4050-B997-26AC5742ACC8}" destId="{E21633EE-A38D-4B36-8E01-C50DA0A288BC}" srcOrd="1" destOrd="0" parTransId="{31CE5B05-B958-49E7-92F8-914652A043CD}" sibTransId="{1C223D29-D5FB-45D2-BFED-ABBFA89F3445}"/>
    <dgm:cxn modelId="{DEFC9EB8-7EFC-4D8E-ADA6-945966C5E8CC}" type="presOf" srcId="{B0907867-A14F-4FD7-8E82-BAB771F8CDEB}" destId="{2A3B4A1B-9ED5-4804-A034-0FCA53F0FCD7}" srcOrd="0" destOrd="0" presId="urn:microsoft.com/office/officeart/2005/8/layout/hList1"/>
    <dgm:cxn modelId="{F62FF2CB-0040-416F-93F1-C27EE4A8F3C4}" type="presOf" srcId="{C12B58AD-89C0-4EB7-B675-B626030425C1}" destId="{9B089DC2-AF56-4350-A426-C6FA752232CF}" srcOrd="0" destOrd="2" presId="urn:microsoft.com/office/officeart/2005/8/layout/hList1"/>
    <dgm:cxn modelId="{4ED11BCD-A72B-471E-9F57-43B0B1D3E5D8}" type="presOf" srcId="{1F401358-A941-4113-97E8-BF65BF211A5C}" destId="{876BFB16-ED5E-4722-AB5E-76AA0F720DD4}" srcOrd="0" destOrd="0" presId="urn:microsoft.com/office/officeart/2005/8/layout/hList1"/>
    <dgm:cxn modelId="{873D1BD1-E728-4F17-A40B-A32A796085DE}" srcId="{1F401358-A941-4113-97E8-BF65BF211A5C}" destId="{F3D11BE2-52C9-409F-BBD4-88738E87CAB3}" srcOrd="4" destOrd="0" parTransId="{421E901B-8B5B-40E9-B404-0BF74388B89C}" sibTransId="{4F54563B-4089-4217-819D-D60064353D34}"/>
    <dgm:cxn modelId="{4036C5DA-13C8-4755-B45F-7485690FC673}" srcId="{1F401358-A941-4113-97E8-BF65BF211A5C}" destId="{FD1B84B0-D081-4FDF-AA34-EC041835DE46}" srcOrd="1" destOrd="0" parTransId="{D4753299-E592-4B3D-A479-699240558301}" sibTransId="{910E0E88-C9A0-41A4-946D-3EB4F262E507}"/>
    <dgm:cxn modelId="{C7D44FE9-7640-4BBF-8DE3-0D9F5F6D921B}" type="presOf" srcId="{FD1B84B0-D081-4FDF-AA34-EC041835DE46}" destId="{9B089DC2-AF56-4350-A426-C6FA752232CF}" srcOrd="0" destOrd="1" presId="urn:microsoft.com/office/officeart/2005/8/layout/hList1"/>
    <dgm:cxn modelId="{11AE57ED-F0D1-495E-8D03-EACB99056F5C}" type="presOf" srcId="{E21633EE-A38D-4B36-8E01-C50DA0A288BC}" destId="{2A3B4A1B-9ED5-4804-A034-0FCA53F0FCD7}" srcOrd="0" destOrd="1" presId="urn:microsoft.com/office/officeart/2005/8/layout/hList1"/>
    <dgm:cxn modelId="{7F3DE56A-CB7C-4DE4-9DA3-D400C21BA1A1}" type="presParOf" srcId="{61DA23FB-FA0A-4DA2-9FFF-8EAED3B9F1C1}" destId="{CCD9311E-AB5E-432E-878E-B3DC9BF300B3}" srcOrd="0" destOrd="0" presId="urn:microsoft.com/office/officeart/2005/8/layout/hList1"/>
    <dgm:cxn modelId="{BB394135-F86C-4B97-A7E3-C161EA45481B}" type="presParOf" srcId="{CCD9311E-AB5E-432E-878E-B3DC9BF300B3}" destId="{876BFB16-ED5E-4722-AB5E-76AA0F720DD4}" srcOrd="0" destOrd="0" presId="urn:microsoft.com/office/officeart/2005/8/layout/hList1"/>
    <dgm:cxn modelId="{CBCB85FE-3CE5-4207-8D32-D16FC75DBC03}" type="presParOf" srcId="{CCD9311E-AB5E-432E-878E-B3DC9BF300B3}" destId="{9B089DC2-AF56-4350-A426-C6FA752232CF}" srcOrd="1" destOrd="0" presId="urn:microsoft.com/office/officeart/2005/8/layout/hList1"/>
    <dgm:cxn modelId="{9EF344DB-DF37-46AF-98CC-78EBAED3AC96}" type="presParOf" srcId="{61DA23FB-FA0A-4DA2-9FFF-8EAED3B9F1C1}" destId="{9FDD13C7-5318-433B-BCCD-24FC81B57654}" srcOrd="1" destOrd="0" presId="urn:microsoft.com/office/officeart/2005/8/layout/hList1"/>
    <dgm:cxn modelId="{9019DF12-95FC-4E47-88C1-664994544F13}" type="presParOf" srcId="{61DA23FB-FA0A-4DA2-9FFF-8EAED3B9F1C1}" destId="{F5E99911-9E8A-42C7-80E5-BE907C90A99C}" srcOrd="2" destOrd="0" presId="urn:microsoft.com/office/officeart/2005/8/layout/hList1"/>
    <dgm:cxn modelId="{A1CAC263-B32F-4E0C-A9C7-F3E4F8E69F93}" type="presParOf" srcId="{F5E99911-9E8A-42C7-80E5-BE907C90A99C}" destId="{84ACE446-71D8-4C2B-973A-7E1A62B59336}" srcOrd="0" destOrd="0" presId="urn:microsoft.com/office/officeart/2005/8/layout/hList1"/>
    <dgm:cxn modelId="{56DA1D40-53D0-4CB3-94E7-9450AF65BB8C}" type="presParOf" srcId="{F5E99911-9E8A-42C7-80E5-BE907C90A99C}" destId="{2A3B4A1B-9ED5-4804-A034-0FCA53F0FC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30A3CC-B624-450C-8283-F7F191FD09E9}" type="doc">
      <dgm:prSet loTypeId="urn:microsoft.com/office/officeart/2008/layout/LinedList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56E3558C-35BA-4DF0-A411-E618AC5181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Each turn has 4 phases:</a:t>
          </a:r>
        </a:p>
      </dgm:t>
    </dgm:pt>
    <dgm:pt modelId="{5F267D57-3D60-41EE-9B59-BC359D2A7785}" type="parTrans" cxnId="{674B4C4B-79DC-44FA-9D18-6B0B413CF4E1}">
      <dgm:prSet/>
      <dgm:spPr/>
      <dgm:t>
        <a:bodyPr/>
        <a:lstStyle/>
        <a:p>
          <a:endParaRPr lang="en-US"/>
        </a:p>
      </dgm:t>
    </dgm:pt>
    <dgm:pt modelId="{435CEF4B-3797-4F9D-B2EB-CC48722D77D7}" type="sibTrans" cxnId="{674B4C4B-79DC-44FA-9D18-6B0B413CF4E1}">
      <dgm:prSet/>
      <dgm:spPr/>
      <dgm:t>
        <a:bodyPr/>
        <a:lstStyle/>
        <a:p>
          <a:endParaRPr lang="en-US"/>
        </a:p>
      </dgm:t>
    </dgm:pt>
    <dgm:pt modelId="{66DAAE04-8B39-43F1-8689-846A601B1F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</a:rPr>
            <a:t>Planet Detection Phase</a:t>
          </a:r>
          <a:r>
            <a:rPr lang="en-US" dirty="0">
              <a:latin typeface="+mj-lt"/>
            </a:rPr>
            <a:t>: Choose a detection method to find planets.</a:t>
          </a:r>
        </a:p>
      </dgm:t>
    </dgm:pt>
    <dgm:pt modelId="{0C539675-3691-4899-8DEE-31DA33DDF3E2}" type="parTrans" cxnId="{1620C0F2-E00B-4562-AAF4-404A8F13F7CD}">
      <dgm:prSet/>
      <dgm:spPr/>
      <dgm:t>
        <a:bodyPr/>
        <a:lstStyle/>
        <a:p>
          <a:endParaRPr lang="en-US"/>
        </a:p>
      </dgm:t>
    </dgm:pt>
    <dgm:pt modelId="{C56DA396-CED0-4650-A2DE-4A29DA6A648C}" type="sibTrans" cxnId="{1620C0F2-E00B-4562-AAF4-404A8F13F7CD}">
      <dgm:prSet/>
      <dgm:spPr/>
      <dgm:t>
        <a:bodyPr/>
        <a:lstStyle/>
        <a:p>
          <a:endParaRPr lang="en-US"/>
        </a:p>
      </dgm:t>
    </dgm:pt>
    <dgm:pt modelId="{6097DFDA-678B-455A-A5E6-97A8A61A4C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</a:rPr>
            <a:t>Planetary Analysis Phase</a:t>
          </a:r>
          <a:r>
            <a:rPr lang="en-US" dirty="0">
              <a:latin typeface="+mj-lt"/>
            </a:rPr>
            <a:t>: Calculate habitability scores based on stats.</a:t>
          </a:r>
        </a:p>
      </dgm:t>
    </dgm:pt>
    <dgm:pt modelId="{15777361-CAF9-430F-A8B7-A870F4D21814}" type="parTrans" cxnId="{937D04DC-728B-49EC-9100-28BFDB36262A}">
      <dgm:prSet/>
      <dgm:spPr/>
      <dgm:t>
        <a:bodyPr/>
        <a:lstStyle/>
        <a:p>
          <a:endParaRPr lang="en-US"/>
        </a:p>
      </dgm:t>
    </dgm:pt>
    <dgm:pt modelId="{32ABA132-0998-4BAA-891E-B88126F470AD}" type="sibTrans" cxnId="{937D04DC-728B-49EC-9100-28BFDB36262A}">
      <dgm:prSet/>
      <dgm:spPr/>
      <dgm:t>
        <a:bodyPr/>
        <a:lstStyle/>
        <a:p>
          <a:endParaRPr lang="en-US"/>
        </a:p>
      </dgm:t>
    </dgm:pt>
    <dgm:pt modelId="{0FE40800-A78C-4260-AC99-482CEBD7C2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</a:rPr>
            <a:t>Star Evolution Phase</a:t>
          </a:r>
          <a:r>
            <a:rPr lang="en-US" dirty="0">
              <a:latin typeface="+mj-lt"/>
            </a:rPr>
            <a:t>: Advance the star’s life cycle, shifting the habitable zone.</a:t>
          </a:r>
        </a:p>
      </dgm:t>
    </dgm:pt>
    <dgm:pt modelId="{14527FA7-7C42-445E-BC3F-CF78470FA8F6}" type="parTrans" cxnId="{B862B8E0-289D-4E71-B5AA-F5F0110C8015}">
      <dgm:prSet/>
      <dgm:spPr/>
      <dgm:t>
        <a:bodyPr/>
        <a:lstStyle/>
        <a:p>
          <a:endParaRPr lang="en-US"/>
        </a:p>
      </dgm:t>
    </dgm:pt>
    <dgm:pt modelId="{586B1992-9413-451A-B729-6A4028BDD81B}" type="sibTrans" cxnId="{B862B8E0-289D-4E71-B5AA-F5F0110C8015}">
      <dgm:prSet/>
      <dgm:spPr/>
      <dgm:t>
        <a:bodyPr/>
        <a:lstStyle/>
        <a:p>
          <a:endParaRPr lang="en-US"/>
        </a:p>
      </dgm:t>
    </dgm:pt>
    <dgm:pt modelId="{7FF7CEEC-B697-43F3-841D-F6202AB6E3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</a:rPr>
            <a:t>Random Event Phase</a:t>
          </a:r>
          <a:r>
            <a:rPr lang="en-US" dirty="0">
              <a:latin typeface="+mj-lt"/>
            </a:rPr>
            <a:t>: Draw and resolve an Event Card.</a:t>
          </a:r>
        </a:p>
      </dgm:t>
    </dgm:pt>
    <dgm:pt modelId="{59E9A075-23FF-4412-B2BA-82FDCFF3206A}" type="parTrans" cxnId="{05BF0776-18EA-41C5-BE0F-F5E2064DCD94}">
      <dgm:prSet/>
      <dgm:spPr/>
      <dgm:t>
        <a:bodyPr/>
        <a:lstStyle/>
        <a:p>
          <a:endParaRPr lang="en-US"/>
        </a:p>
      </dgm:t>
    </dgm:pt>
    <dgm:pt modelId="{70CF7415-341F-4FBB-BCFB-08DD546E1275}" type="sibTrans" cxnId="{05BF0776-18EA-41C5-BE0F-F5E2064DCD94}">
      <dgm:prSet/>
      <dgm:spPr/>
      <dgm:t>
        <a:bodyPr/>
        <a:lstStyle/>
        <a:p>
          <a:endParaRPr lang="en-US"/>
        </a:p>
      </dgm:t>
    </dgm:pt>
    <dgm:pt modelId="{978B3617-C141-46E5-9CEA-7A9F5FD1F0CE}" type="pres">
      <dgm:prSet presAssocID="{5130A3CC-B624-450C-8283-F7F191FD09E9}" presName="vert0" presStyleCnt="0">
        <dgm:presLayoutVars>
          <dgm:dir/>
          <dgm:animOne val="branch"/>
          <dgm:animLvl val="lvl"/>
        </dgm:presLayoutVars>
      </dgm:prSet>
      <dgm:spPr/>
    </dgm:pt>
    <dgm:pt modelId="{241EF62C-14BC-4853-9536-8708466D635F}" type="pres">
      <dgm:prSet presAssocID="{56E3558C-35BA-4DF0-A411-E618AC518124}" presName="thickLine" presStyleLbl="alignNode1" presStyleIdx="0" presStyleCnt="5"/>
      <dgm:spPr/>
    </dgm:pt>
    <dgm:pt modelId="{8CA86135-9E02-4AF3-A073-1479E67C346F}" type="pres">
      <dgm:prSet presAssocID="{56E3558C-35BA-4DF0-A411-E618AC518124}" presName="horz1" presStyleCnt="0"/>
      <dgm:spPr/>
    </dgm:pt>
    <dgm:pt modelId="{14FE20F2-C149-4A7A-ACE9-E74CE950AAE8}" type="pres">
      <dgm:prSet presAssocID="{56E3558C-35BA-4DF0-A411-E618AC518124}" presName="tx1" presStyleLbl="revTx" presStyleIdx="0" presStyleCnt="5"/>
      <dgm:spPr/>
    </dgm:pt>
    <dgm:pt modelId="{70818917-5DC7-473C-91B2-331F1C8CFAC8}" type="pres">
      <dgm:prSet presAssocID="{56E3558C-35BA-4DF0-A411-E618AC518124}" presName="vert1" presStyleCnt="0"/>
      <dgm:spPr/>
    </dgm:pt>
    <dgm:pt modelId="{66C13D75-E9BA-46CE-B408-6A4972D27B89}" type="pres">
      <dgm:prSet presAssocID="{66DAAE04-8B39-43F1-8689-846A601B1F9E}" presName="thickLine" presStyleLbl="alignNode1" presStyleIdx="1" presStyleCnt="5"/>
      <dgm:spPr/>
    </dgm:pt>
    <dgm:pt modelId="{0C69E056-F42D-4EAF-8660-0F2FCBD2F225}" type="pres">
      <dgm:prSet presAssocID="{66DAAE04-8B39-43F1-8689-846A601B1F9E}" presName="horz1" presStyleCnt="0"/>
      <dgm:spPr/>
    </dgm:pt>
    <dgm:pt modelId="{1DF876A9-374D-463E-A707-E0D3402D7014}" type="pres">
      <dgm:prSet presAssocID="{66DAAE04-8B39-43F1-8689-846A601B1F9E}" presName="tx1" presStyleLbl="revTx" presStyleIdx="1" presStyleCnt="5"/>
      <dgm:spPr/>
    </dgm:pt>
    <dgm:pt modelId="{EE761358-B534-4561-86DF-68606347D3EF}" type="pres">
      <dgm:prSet presAssocID="{66DAAE04-8B39-43F1-8689-846A601B1F9E}" presName="vert1" presStyleCnt="0"/>
      <dgm:spPr/>
    </dgm:pt>
    <dgm:pt modelId="{7C8F6177-B5F1-4F6F-AA4A-D8BE34A086A6}" type="pres">
      <dgm:prSet presAssocID="{6097DFDA-678B-455A-A5E6-97A8A61A4CD3}" presName="thickLine" presStyleLbl="alignNode1" presStyleIdx="2" presStyleCnt="5"/>
      <dgm:spPr/>
    </dgm:pt>
    <dgm:pt modelId="{CF04DC24-0EC1-47E2-A267-653116D6531B}" type="pres">
      <dgm:prSet presAssocID="{6097DFDA-678B-455A-A5E6-97A8A61A4CD3}" presName="horz1" presStyleCnt="0"/>
      <dgm:spPr/>
    </dgm:pt>
    <dgm:pt modelId="{B7CA74C7-90B5-48F4-8B83-06B713641295}" type="pres">
      <dgm:prSet presAssocID="{6097DFDA-678B-455A-A5E6-97A8A61A4CD3}" presName="tx1" presStyleLbl="revTx" presStyleIdx="2" presStyleCnt="5"/>
      <dgm:spPr/>
    </dgm:pt>
    <dgm:pt modelId="{5F5E1E78-B010-40F5-9AA7-A6382C161BCB}" type="pres">
      <dgm:prSet presAssocID="{6097DFDA-678B-455A-A5E6-97A8A61A4CD3}" presName="vert1" presStyleCnt="0"/>
      <dgm:spPr/>
    </dgm:pt>
    <dgm:pt modelId="{AFE9EC6B-6A55-40DA-AB42-33099CC5FA99}" type="pres">
      <dgm:prSet presAssocID="{0FE40800-A78C-4260-AC99-482CEBD7C2BF}" presName="thickLine" presStyleLbl="alignNode1" presStyleIdx="3" presStyleCnt="5"/>
      <dgm:spPr/>
    </dgm:pt>
    <dgm:pt modelId="{E8CD4743-A11C-435A-972D-F538786CDC46}" type="pres">
      <dgm:prSet presAssocID="{0FE40800-A78C-4260-AC99-482CEBD7C2BF}" presName="horz1" presStyleCnt="0"/>
      <dgm:spPr/>
    </dgm:pt>
    <dgm:pt modelId="{5282D35E-720D-4DAD-BA65-18A6956D44A5}" type="pres">
      <dgm:prSet presAssocID="{0FE40800-A78C-4260-AC99-482CEBD7C2BF}" presName="tx1" presStyleLbl="revTx" presStyleIdx="3" presStyleCnt="5"/>
      <dgm:spPr/>
    </dgm:pt>
    <dgm:pt modelId="{5AD94C20-49C0-4274-AFDB-0EB3A3123D4D}" type="pres">
      <dgm:prSet presAssocID="{0FE40800-A78C-4260-AC99-482CEBD7C2BF}" presName="vert1" presStyleCnt="0"/>
      <dgm:spPr/>
    </dgm:pt>
    <dgm:pt modelId="{BE9CDF56-BB9C-41A4-8133-BE8412205CD1}" type="pres">
      <dgm:prSet presAssocID="{7FF7CEEC-B697-43F3-841D-F6202AB6E365}" presName="thickLine" presStyleLbl="alignNode1" presStyleIdx="4" presStyleCnt="5"/>
      <dgm:spPr/>
    </dgm:pt>
    <dgm:pt modelId="{4A12FC7F-09DC-420D-A9B3-E83D59AFA5F2}" type="pres">
      <dgm:prSet presAssocID="{7FF7CEEC-B697-43F3-841D-F6202AB6E365}" presName="horz1" presStyleCnt="0"/>
      <dgm:spPr/>
    </dgm:pt>
    <dgm:pt modelId="{CE9AC499-2936-49BF-818B-2240C2634713}" type="pres">
      <dgm:prSet presAssocID="{7FF7CEEC-B697-43F3-841D-F6202AB6E365}" presName="tx1" presStyleLbl="revTx" presStyleIdx="4" presStyleCnt="5"/>
      <dgm:spPr/>
    </dgm:pt>
    <dgm:pt modelId="{C40325E4-065B-4A75-809D-A5E597713EEC}" type="pres">
      <dgm:prSet presAssocID="{7FF7CEEC-B697-43F3-841D-F6202AB6E365}" presName="vert1" presStyleCnt="0"/>
      <dgm:spPr/>
    </dgm:pt>
  </dgm:ptLst>
  <dgm:cxnLst>
    <dgm:cxn modelId="{9E386C00-DD27-418D-BBEC-5126B7F4F3A8}" type="presOf" srcId="{5130A3CC-B624-450C-8283-F7F191FD09E9}" destId="{978B3617-C141-46E5-9CEA-7A9F5FD1F0CE}" srcOrd="0" destOrd="0" presId="urn:microsoft.com/office/officeart/2008/layout/LinedList"/>
    <dgm:cxn modelId="{D4B5D007-AB98-45C9-A712-33779EB35D7F}" type="presOf" srcId="{7FF7CEEC-B697-43F3-841D-F6202AB6E365}" destId="{CE9AC499-2936-49BF-818B-2240C2634713}" srcOrd="0" destOrd="0" presId="urn:microsoft.com/office/officeart/2008/layout/LinedList"/>
    <dgm:cxn modelId="{6A8D7015-D14D-4699-A533-4FEAAD43F510}" type="presOf" srcId="{56E3558C-35BA-4DF0-A411-E618AC518124}" destId="{14FE20F2-C149-4A7A-ACE9-E74CE950AAE8}" srcOrd="0" destOrd="0" presId="urn:microsoft.com/office/officeart/2008/layout/LinedList"/>
    <dgm:cxn modelId="{674B4C4B-79DC-44FA-9D18-6B0B413CF4E1}" srcId="{5130A3CC-B624-450C-8283-F7F191FD09E9}" destId="{56E3558C-35BA-4DF0-A411-E618AC518124}" srcOrd="0" destOrd="0" parTransId="{5F267D57-3D60-41EE-9B59-BC359D2A7785}" sibTransId="{435CEF4B-3797-4F9D-B2EB-CC48722D77D7}"/>
    <dgm:cxn modelId="{F02A144C-0885-474F-AA36-92E7E170E11B}" type="presOf" srcId="{6097DFDA-678B-455A-A5E6-97A8A61A4CD3}" destId="{B7CA74C7-90B5-48F4-8B83-06B713641295}" srcOrd="0" destOrd="0" presId="urn:microsoft.com/office/officeart/2008/layout/LinedList"/>
    <dgm:cxn modelId="{05BF0776-18EA-41C5-BE0F-F5E2064DCD94}" srcId="{5130A3CC-B624-450C-8283-F7F191FD09E9}" destId="{7FF7CEEC-B697-43F3-841D-F6202AB6E365}" srcOrd="4" destOrd="0" parTransId="{59E9A075-23FF-4412-B2BA-82FDCFF3206A}" sibTransId="{70CF7415-341F-4FBB-BCFB-08DD546E1275}"/>
    <dgm:cxn modelId="{A9FF2BB9-780B-4463-B5A1-36FE82C98776}" type="presOf" srcId="{66DAAE04-8B39-43F1-8689-846A601B1F9E}" destId="{1DF876A9-374D-463E-A707-E0D3402D7014}" srcOrd="0" destOrd="0" presId="urn:microsoft.com/office/officeart/2008/layout/LinedList"/>
    <dgm:cxn modelId="{937D04DC-728B-49EC-9100-28BFDB36262A}" srcId="{5130A3CC-B624-450C-8283-F7F191FD09E9}" destId="{6097DFDA-678B-455A-A5E6-97A8A61A4CD3}" srcOrd="2" destOrd="0" parTransId="{15777361-CAF9-430F-A8B7-A870F4D21814}" sibTransId="{32ABA132-0998-4BAA-891E-B88126F470AD}"/>
    <dgm:cxn modelId="{B862B8E0-289D-4E71-B5AA-F5F0110C8015}" srcId="{5130A3CC-B624-450C-8283-F7F191FD09E9}" destId="{0FE40800-A78C-4260-AC99-482CEBD7C2BF}" srcOrd="3" destOrd="0" parTransId="{14527FA7-7C42-445E-BC3F-CF78470FA8F6}" sibTransId="{586B1992-9413-451A-B729-6A4028BDD81B}"/>
    <dgm:cxn modelId="{1620C0F2-E00B-4562-AAF4-404A8F13F7CD}" srcId="{5130A3CC-B624-450C-8283-F7F191FD09E9}" destId="{66DAAE04-8B39-43F1-8689-846A601B1F9E}" srcOrd="1" destOrd="0" parTransId="{0C539675-3691-4899-8DEE-31DA33DDF3E2}" sibTransId="{C56DA396-CED0-4650-A2DE-4A29DA6A648C}"/>
    <dgm:cxn modelId="{6F219BFA-69EE-4A8D-90D7-653511EED9F3}" type="presOf" srcId="{0FE40800-A78C-4260-AC99-482CEBD7C2BF}" destId="{5282D35E-720D-4DAD-BA65-18A6956D44A5}" srcOrd="0" destOrd="0" presId="urn:microsoft.com/office/officeart/2008/layout/LinedList"/>
    <dgm:cxn modelId="{D96C4562-7F4A-46CD-ABDA-411C0B7E671C}" type="presParOf" srcId="{978B3617-C141-46E5-9CEA-7A9F5FD1F0CE}" destId="{241EF62C-14BC-4853-9536-8708466D635F}" srcOrd="0" destOrd="0" presId="urn:microsoft.com/office/officeart/2008/layout/LinedList"/>
    <dgm:cxn modelId="{E7F389CC-D7F9-406B-A1C8-71CC87460AC5}" type="presParOf" srcId="{978B3617-C141-46E5-9CEA-7A9F5FD1F0CE}" destId="{8CA86135-9E02-4AF3-A073-1479E67C346F}" srcOrd="1" destOrd="0" presId="urn:microsoft.com/office/officeart/2008/layout/LinedList"/>
    <dgm:cxn modelId="{5DEA6847-E6A8-4E37-9C1E-28EEED179088}" type="presParOf" srcId="{8CA86135-9E02-4AF3-A073-1479E67C346F}" destId="{14FE20F2-C149-4A7A-ACE9-E74CE950AAE8}" srcOrd="0" destOrd="0" presId="urn:microsoft.com/office/officeart/2008/layout/LinedList"/>
    <dgm:cxn modelId="{BCD1AE5E-D0E3-4449-B58E-3EC65738789A}" type="presParOf" srcId="{8CA86135-9E02-4AF3-A073-1479E67C346F}" destId="{70818917-5DC7-473C-91B2-331F1C8CFAC8}" srcOrd="1" destOrd="0" presId="urn:microsoft.com/office/officeart/2008/layout/LinedList"/>
    <dgm:cxn modelId="{B9882F5E-3231-47EF-ABDE-94582EB515DD}" type="presParOf" srcId="{978B3617-C141-46E5-9CEA-7A9F5FD1F0CE}" destId="{66C13D75-E9BA-46CE-B408-6A4972D27B89}" srcOrd="2" destOrd="0" presId="urn:microsoft.com/office/officeart/2008/layout/LinedList"/>
    <dgm:cxn modelId="{C008672F-2F7E-4B88-A92E-5B78437EDFB6}" type="presParOf" srcId="{978B3617-C141-46E5-9CEA-7A9F5FD1F0CE}" destId="{0C69E056-F42D-4EAF-8660-0F2FCBD2F225}" srcOrd="3" destOrd="0" presId="urn:microsoft.com/office/officeart/2008/layout/LinedList"/>
    <dgm:cxn modelId="{FC55301A-1A4E-4A17-8979-84F17D36B6ED}" type="presParOf" srcId="{0C69E056-F42D-4EAF-8660-0F2FCBD2F225}" destId="{1DF876A9-374D-463E-A707-E0D3402D7014}" srcOrd="0" destOrd="0" presId="urn:microsoft.com/office/officeart/2008/layout/LinedList"/>
    <dgm:cxn modelId="{2ACF60B8-FD3B-4BA3-A314-9E6FD934F409}" type="presParOf" srcId="{0C69E056-F42D-4EAF-8660-0F2FCBD2F225}" destId="{EE761358-B534-4561-86DF-68606347D3EF}" srcOrd="1" destOrd="0" presId="urn:microsoft.com/office/officeart/2008/layout/LinedList"/>
    <dgm:cxn modelId="{27F83E75-FCE0-4DC2-B6E0-84C4FCB1F372}" type="presParOf" srcId="{978B3617-C141-46E5-9CEA-7A9F5FD1F0CE}" destId="{7C8F6177-B5F1-4F6F-AA4A-D8BE34A086A6}" srcOrd="4" destOrd="0" presId="urn:microsoft.com/office/officeart/2008/layout/LinedList"/>
    <dgm:cxn modelId="{79C9E22A-BE94-42F0-B9C8-3E9949A57268}" type="presParOf" srcId="{978B3617-C141-46E5-9CEA-7A9F5FD1F0CE}" destId="{CF04DC24-0EC1-47E2-A267-653116D6531B}" srcOrd="5" destOrd="0" presId="urn:microsoft.com/office/officeart/2008/layout/LinedList"/>
    <dgm:cxn modelId="{52ADF7C6-A5F0-4DE6-9882-4F2CE4A8D27F}" type="presParOf" srcId="{CF04DC24-0EC1-47E2-A267-653116D6531B}" destId="{B7CA74C7-90B5-48F4-8B83-06B713641295}" srcOrd="0" destOrd="0" presId="urn:microsoft.com/office/officeart/2008/layout/LinedList"/>
    <dgm:cxn modelId="{47E7E1F4-4D8D-452D-A6F4-D84D1B31900B}" type="presParOf" srcId="{CF04DC24-0EC1-47E2-A267-653116D6531B}" destId="{5F5E1E78-B010-40F5-9AA7-A6382C161BCB}" srcOrd="1" destOrd="0" presId="urn:microsoft.com/office/officeart/2008/layout/LinedList"/>
    <dgm:cxn modelId="{6FC36D07-CA00-4A1D-A768-654C899AF386}" type="presParOf" srcId="{978B3617-C141-46E5-9CEA-7A9F5FD1F0CE}" destId="{AFE9EC6B-6A55-40DA-AB42-33099CC5FA99}" srcOrd="6" destOrd="0" presId="urn:microsoft.com/office/officeart/2008/layout/LinedList"/>
    <dgm:cxn modelId="{600507B6-4A93-49DF-8A44-23132378E56A}" type="presParOf" srcId="{978B3617-C141-46E5-9CEA-7A9F5FD1F0CE}" destId="{E8CD4743-A11C-435A-972D-F538786CDC46}" srcOrd="7" destOrd="0" presId="urn:microsoft.com/office/officeart/2008/layout/LinedList"/>
    <dgm:cxn modelId="{9B90F5D6-85E7-4250-AF7D-0AAB02F97B3D}" type="presParOf" srcId="{E8CD4743-A11C-435A-972D-F538786CDC46}" destId="{5282D35E-720D-4DAD-BA65-18A6956D44A5}" srcOrd="0" destOrd="0" presId="urn:microsoft.com/office/officeart/2008/layout/LinedList"/>
    <dgm:cxn modelId="{E76B1B56-EBD4-48C0-9780-BA4A82E6EF92}" type="presParOf" srcId="{E8CD4743-A11C-435A-972D-F538786CDC46}" destId="{5AD94C20-49C0-4274-AFDB-0EB3A3123D4D}" srcOrd="1" destOrd="0" presId="urn:microsoft.com/office/officeart/2008/layout/LinedList"/>
    <dgm:cxn modelId="{9CFC90B6-9886-4427-86E4-2AAB42045FC0}" type="presParOf" srcId="{978B3617-C141-46E5-9CEA-7A9F5FD1F0CE}" destId="{BE9CDF56-BB9C-41A4-8133-BE8412205CD1}" srcOrd="8" destOrd="0" presId="urn:microsoft.com/office/officeart/2008/layout/LinedList"/>
    <dgm:cxn modelId="{99EF025A-76C9-4A28-91DA-15954D0086A3}" type="presParOf" srcId="{978B3617-C141-46E5-9CEA-7A9F5FD1F0CE}" destId="{4A12FC7F-09DC-420D-A9B3-E83D59AFA5F2}" srcOrd="9" destOrd="0" presId="urn:microsoft.com/office/officeart/2008/layout/LinedList"/>
    <dgm:cxn modelId="{F69FD8AD-986B-4CF8-8D32-2BB0BD241E6B}" type="presParOf" srcId="{4A12FC7F-09DC-420D-A9B3-E83D59AFA5F2}" destId="{CE9AC499-2936-49BF-818B-2240C2634713}" srcOrd="0" destOrd="0" presId="urn:microsoft.com/office/officeart/2008/layout/LinedList"/>
    <dgm:cxn modelId="{F480BDBE-EFE7-41F6-80C1-62C9E5555596}" type="presParOf" srcId="{4A12FC7F-09DC-420D-A9B3-E83D59AFA5F2}" destId="{C40325E4-065B-4A75-809D-A5E597713E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ADEF09-324C-46C4-B44F-2FB9101149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8B6DE4-390E-4304-9E54-1AC13DEB19F6}">
      <dgm:prSet custT="1"/>
      <dgm:spPr/>
      <dgm:t>
        <a:bodyPr/>
        <a:lstStyle/>
        <a:p>
          <a:r>
            <a:rPr lang="en-IN" sz="2800" baseline="0" dirty="0">
              <a:latin typeface="+mj-lt"/>
            </a:rPr>
            <a:t>Transit Method: Detects planets via dips in star brightness.</a:t>
          </a:r>
          <a:endParaRPr lang="en-US" sz="2800" dirty="0">
            <a:latin typeface="+mj-lt"/>
          </a:endParaRPr>
        </a:p>
      </dgm:t>
    </dgm:pt>
    <dgm:pt modelId="{01714203-B91C-4611-B5F3-30C903DE09BE}" type="parTrans" cxnId="{6C7A0B63-CC35-4DBC-8E59-2B71252116DE}">
      <dgm:prSet/>
      <dgm:spPr/>
      <dgm:t>
        <a:bodyPr/>
        <a:lstStyle/>
        <a:p>
          <a:endParaRPr lang="en-US"/>
        </a:p>
      </dgm:t>
    </dgm:pt>
    <dgm:pt modelId="{EB32AD76-4380-4515-A648-566B6B8B2680}" type="sibTrans" cxnId="{6C7A0B63-CC35-4DBC-8E59-2B71252116DE}">
      <dgm:prSet/>
      <dgm:spPr/>
      <dgm:t>
        <a:bodyPr/>
        <a:lstStyle/>
        <a:p>
          <a:endParaRPr lang="en-US"/>
        </a:p>
      </dgm:t>
    </dgm:pt>
    <dgm:pt modelId="{00126B9D-0CC4-4301-B6FD-F4DF15096EAF}">
      <dgm:prSet custT="1"/>
      <dgm:spPr/>
      <dgm:t>
        <a:bodyPr/>
        <a:lstStyle/>
        <a:p>
          <a:r>
            <a:rPr lang="en-IN" sz="2800" baseline="0" dirty="0">
              <a:latin typeface="+mj-lt"/>
            </a:rPr>
            <a:t>Radial Velocity: Identifies planets through spectral shifts.</a:t>
          </a:r>
          <a:endParaRPr lang="en-US" sz="2800" dirty="0">
            <a:latin typeface="+mj-lt"/>
          </a:endParaRPr>
        </a:p>
      </dgm:t>
    </dgm:pt>
    <dgm:pt modelId="{B4EE6B34-D50C-4773-A649-84E7A97C3135}" type="parTrans" cxnId="{8F88E786-1EEB-4192-8D12-1640E964BFC5}">
      <dgm:prSet/>
      <dgm:spPr/>
      <dgm:t>
        <a:bodyPr/>
        <a:lstStyle/>
        <a:p>
          <a:endParaRPr lang="en-US"/>
        </a:p>
      </dgm:t>
    </dgm:pt>
    <dgm:pt modelId="{F0570C62-0995-4795-AC56-D784C73DA04C}" type="sibTrans" cxnId="{8F88E786-1EEB-4192-8D12-1640E964BFC5}">
      <dgm:prSet/>
      <dgm:spPr/>
      <dgm:t>
        <a:bodyPr/>
        <a:lstStyle/>
        <a:p>
          <a:endParaRPr lang="en-US"/>
        </a:p>
      </dgm:t>
    </dgm:pt>
    <dgm:pt modelId="{86CE3C02-FC69-46EF-BB0B-5253565DFB12}">
      <dgm:prSet/>
      <dgm:spPr/>
      <dgm:t>
        <a:bodyPr/>
        <a:lstStyle/>
        <a:p>
          <a:r>
            <a:rPr lang="en-IN" baseline="0" dirty="0">
              <a:latin typeface="+mj-lt"/>
            </a:rPr>
            <a:t>Direct Imaging: Uses telescopes to observe planets directly.</a:t>
          </a:r>
          <a:endParaRPr lang="en-US" dirty="0">
            <a:latin typeface="+mj-lt"/>
          </a:endParaRPr>
        </a:p>
      </dgm:t>
    </dgm:pt>
    <dgm:pt modelId="{A186F835-F2FC-4CE8-89EC-F626773B074C}" type="parTrans" cxnId="{807667A3-00B3-42E3-90C4-D2FF6758FA40}">
      <dgm:prSet/>
      <dgm:spPr/>
      <dgm:t>
        <a:bodyPr/>
        <a:lstStyle/>
        <a:p>
          <a:endParaRPr lang="en-US"/>
        </a:p>
      </dgm:t>
    </dgm:pt>
    <dgm:pt modelId="{EFAF71A5-AFA1-4398-A013-9848F5BE1E95}" type="sibTrans" cxnId="{807667A3-00B3-42E3-90C4-D2FF6758FA40}">
      <dgm:prSet/>
      <dgm:spPr/>
      <dgm:t>
        <a:bodyPr/>
        <a:lstStyle/>
        <a:p>
          <a:endParaRPr lang="en-US"/>
        </a:p>
      </dgm:t>
    </dgm:pt>
    <dgm:pt modelId="{37AF97A2-3811-490D-9B87-B1AE5C04192A}" type="pres">
      <dgm:prSet presAssocID="{69ADEF09-324C-46C4-B44F-2FB91011492C}" presName="root" presStyleCnt="0">
        <dgm:presLayoutVars>
          <dgm:dir/>
          <dgm:resizeHandles val="exact"/>
        </dgm:presLayoutVars>
      </dgm:prSet>
      <dgm:spPr/>
    </dgm:pt>
    <dgm:pt modelId="{DC24C45B-5D40-4304-8FAC-329F495E9461}" type="pres">
      <dgm:prSet presAssocID="{ED8B6DE4-390E-4304-9E54-1AC13DEB19F6}" presName="compNode" presStyleCnt="0"/>
      <dgm:spPr/>
    </dgm:pt>
    <dgm:pt modelId="{84EABEE0-9340-4527-9426-51D72BAC474A}" type="pres">
      <dgm:prSet presAssocID="{ED8B6DE4-390E-4304-9E54-1AC13DEB19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A37B15D2-C21B-4AC7-AF65-F841A48A90B6}" type="pres">
      <dgm:prSet presAssocID="{ED8B6DE4-390E-4304-9E54-1AC13DEB19F6}" presName="spaceRect" presStyleCnt="0"/>
      <dgm:spPr/>
    </dgm:pt>
    <dgm:pt modelId="{4C6B1092-729B-40B0-BCE7-8A5BF46887EF}" type="pres">
      <dgm:prSet presAssocID="{ED8B6DE4-390E-4304-9E54-1AC13DEB19F6}" presName="textRect" presStyleLbl="revTx" presStyleIdx="0" presStyleCnt="3">
        <dgm:presLayoutVars>
          <dgm:chMax val="1"/>
          <dgm:chPref val="1"/>
        </dgm:presLayoutVars>
      </dgm:prSet>
      <dgm:spPr/>
    </dgm:pt>
    <dgm:pt modelId="{3298C10D-5425-4E41-8076-3A5B890FA474}" type="pres">
      <dgm:prSet presAssocID="{EB32AD76-4380-4515-A648-566B6B8B2680}" presName="sibTrans" presStyleCnt="0"/>
      <dgm:spPr/>
    </dgm:pt>
    <dgm:pt modelId="{04EEBC1A-C2F8-489C-A9E8-57B6F2C66460}" type="pres">
      <dgm:prSet presAssocID="{00126B9D-0CC4-4301-B6FD-F4DF15096EAF}" presName="compNode" presStyleCnt="0"/>
      <dgm:spPr/>
    </dgm:pt>
    <dgm:pt modelId="{EACC6A58-8232-45D1-9623-15BEFB6302B3}" type="pres">
      <dgm:prSet presAssocID="{00126B9D-0CC4-4301-B6FD-F4DF15096E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D0B9B7E2-3426-47DD-A7C0-C5E61D14B5F4}" type="pres">
      <dgm:prSet presAssocID="{00126B9D-0CC4-4301-B6FD-F4DF15096EAF}" presName="spaceRect" presStyleCnt="0"/>
      <dgm:spPr/>
    </dgm:pt>
    <dgm:pt modelId="{35639122-ABDD-462A-ADEA-619DC750E0A1}" type="pres">
      <dgm:prSet presAssocID="{00126B9D-0CC4-4301-B6FD-F4DF15096EAF}" presName="textRect" presStyleLbl="revTx" presStyleIdx="1" presStyleCnt="3">
        <dgm:presLayoutVars>
          <dgm:chMax val="1"/>
          <dgm:chPref val="1"/>
        </dgm:presLayoutVars>
      </dgm:prSet>
      <dgm:spPr/>
    </dgm:pt>
    <dgm:pt modelId="{DA5424F4-8D4E-4E1C-9611-747A5C6B8456}" type="pres">
      <dgm:prSet presAssocID="{F0570C62-0995-4795-AC56-D784C73DA04C}" presName="sibTrans" presStyleCnt="0"/>
      <dgm:spPr/>
    </dgm:pt>
    <dgm:pt modelId="{F86D9CAD-E48A-4BA1-9943-D47378EDB9BA}" type="pres">
      <dgm:prSet presAssocID="{86CE3C02-FC69-46EF-BB0B-5253565DFB12}" presName="compNode" presStyleCnt="0"/>
      <dgm:spPr/>
    </dgm:pt>
    <dgm:pt modelId="{A0FD3050-CC46-4ACF-BDC4-14C62EF14F04}" type="pres">
      <dgm:prSet presAssocID="{86CE3C02-FC69-46EF-BB0B-5253565DFB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0BAF32CF-E453-4D58-BA35-2494C94A7FDB}" type="pres">
      <dgm:prSet presAssocID="{86CE3C02-FC69-46EF-BB0B-5253565DFB12}" presName="spaceRect" presStyleCnt="0"/>
      <dgm:spPr/>
    </dgm:pt>
    <dgm:pt modelId="{283C176A-0F3E-4945-8075-DEFB76C97295}" type="pres">
      <dgm:prSet presAssocID="{86CE3C02-FC69-46EF-BB0B-5253565DFB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7A0B63-CC35-4DBC-8E59-2B71252116DE}" srcId="{69ADEF09-324C-46C4-B44F-2FB91011492C}" destId="{ED8B6DE4-390E-4304-9E54-1AC13DEB19F6}" srcOrd="0" destOrd="0" parTransId="{01714203-B91C-4611-B5F3-30C903DE09BE}" sibTransId="{EB32AD76-4380-4515-A648-566B6B8B2680}"/>
    <dgm:cxn modelId="{20097549-B97E-4E02-9BDF-DDE0E018BCF5}" type="presOf" srcId="{ED8B6DE4-390E-4304-9E54-1AC13DEB19F6}" destId="{4C6B1092-729B-40B0-BCE7-8A5BF46887EF}" srcOrd="0" destOrd="0" presId="urn:microsoft.com/office/officeart/2018/2/layout/IconLabelList"/>
    <dgm:cxn modelId="{8F88E786-1EEB-4192-8D12-1640E964BFC5}" srcId="{69ADEF09-324C-46C4-B44F-2FB91011492C}" destId="{00126B9D-0CC4-4301-B6FD-F4DF15096EAF}" srcOrd="1" destOrd="0" parTransId="{B4EE6B34-D50C-4773-A649-84E7A97C3135}" sibTransId="{F0570C62-0995-4795-AC56-D784C73DA04C}"/>
    <dgm:cxn modelId="{F107D799-45FA-4E94-979E-C840377B3692}" type="presOf" srcId="{69ADEF09-324C-46C4-B44F-2FB91011492C}" destId="{37AF97A2-3811-490D-9B87-B1AE5C04192A}" srcOrd="0" destOrd="0" presId="urn:microsoft.com/office/officeart/2018/2/layout/IconLabelList"/>
    <dgm:cxn modelId="{807667A3-00B3-42E3-90C4-D2FF6758FA40}" srcId="{69ADEF09-324C-46C4-B44F-2FB91011492C}" destId="{86CE3C02-FC69-46EF-BB0B-5253565DFB12}" srcOrd="2" destOrd="0" parTransId="{A186F835-F2FC-4CE8-89EC-F626773B074C}" sibTransId="{EFAF71A5-AFA1-4398-A013-9848F5BE1E95}"/>
    <dgm:cxn modelId="{A3EC5AB8-8A52-4613-868F-CDEE85397367}" type="presOf" srcId="{00126B9D-0CC4-4301-B6FD-F4DF15096EAF}" destId="{35639122-ABDD-462A-ADEA-619DC750E0A1}" srcOrd="0" destOrd="0" presId="urn:microsoft.com/office/officeart/2018/2/layout/IconLabelList"/>
    <dgm:cxn modelId="{A24D95E8-E0B6-43FC-9519-89E5E1C013DD}" type="presOf" srcId="{86CE3C02-FC69-46EF-BB0B-5253565DFB12}" destId="{283C176A-0F3E-4945-8075-DEFB76C97295}" srcOrd="0" destOrd="0" presId="urn:microsoft.com/office/officeart/2018/2/layout/IconLabelList"/>
    <dgm:cxn modelId="{47621A6E-73BB-43FF-8CAC-DF20284D1F4D}" type="presParOf" srcId="{37AF97A2-3811-490D-9B87-B1AE5C04192A}" destId="{DC24C45B-5D40-4304-8FAC-329F495E9461}" srcOrd="0" destOrd="0" presId="urn:microsoft.com/office/officeart/2018/2/layout/IconLabelList"/>
    <dgm:cxn modelId="{A53F852B-D071-49BA-97DC-B6203E78BDB2}" type="presParOf" srcId="{DC24C45B-5D40-4304-8FAC-329F495E9461}" destId="{84EABEE0-9340-4527-9426-51D72BAC474A}" srcOrd="0" destOrd="0" presId="urn:microsoft.com/office/officeart/2018/2/layout/IconLabelList"/>
    <dgm:cxn modelId="{C99A35AE-B707-4740-96D8-01011FCF5AA5}" type="presParOf" srcId="{DC24C45B-5D40-4304-8FAC-329F495E9461}" destId="{A37B15D2-C21B-4AC7-AF65-F841A48A90B6}" srcOrd="1" destOrd="0" presId="urn:microsoft.com/office/officeart/2018/2/layout/IconLabelList"/>
    <dgm:cxn modelId="{AF49D6F4-90D6-4D5C-B77C-EB823A2D8AA4}" type="presParOf" srcId="{DC24C45B-5D40-4304-8FAC-329F495E9461}" destId="{4C6B1092-729B-40B0-BCE7-8A5BF46887EF}" srcOrd="2" destOrd="0" presId="urn:microsoft.com/office/officeart/2018/2/layout/IconLabelList"/>
    <dgm:cxn modelId="{B7EF8982-A524-41D6-806D-96B79C56EA9B}" type="presParOf" srcId="{37AF97A2-3811-490D-9B87-B1AE5C04192A}" destId="{3298C10D-5425-4E41-8076-3A5B890FA474}" srcOrd="1" destOrd="0" presId="urn:microsoft.com/office/officeart/2018/2/layout/IconLabelList"/>
    <dgm:cxn modelId="{2893CE0E-89AD-422D-B580-10497B9C818F}" type="presParOf" srcId="{37AF97A2-3811-490D-9B87-B1AE5C04192A}" destId="{04EEBC1A-C2F8-489C-A9E8-57B6F2C66460}" srcOrd="2" destOrd="0" presId="urn:microsoft.com/office/officeart/2018/2/layout/IconLabelList"/>
    <dgm:cxn modelId="{C7C93B36-A75B-4B3D-A2B2-D6B2C592C980}" type="presParOf" srcId="{04EEBC1A-C2F8-489C-A9E8-57B6F2C66460}" destId="{EACC6A58-8232-45D1-9623-15BEFB6302B3}" srcOrd="0" destOrd="0" presId="urn:microsoft.com/office/officeart/2018/2/layout/IconLabelList"/>
    <dgm:cxn modelId="{F8874996-6EED-4F1D-80F5-EC78FE623686}" type="presParOf" srcId="{04EEBC1A-C2F8-489C-A9E8-57B6F2C66460}" destId="{D0B9B7E2-3426-47DD-A7C0-C5E61D14B5F4}" srcOrd="1" destOrd="0" presId="urn:microsoft.com/office/officeart/2018/2/layout/IconLabelList"/>
    <dgm:cxn modelId="{B07104B7-AF75-494F-8AAD-C1C2CC377C8A}" type="presParOf" srcId="{04EEBC1A-C2F8-489C-A9E8-57B6F2C66460}" destId="{35639122-ABDD-462A-ADEA-619DC750E0A1}" srcOrd="2" destOrd="0" presId="urn:microsoft.com/office/officeart/2018/2/layout/IconLabelList"/>
    <dgm:cxn modelId="{AF61BD30-C525-4272-8B95-584175547A57}" type="presParOf" srcId="{37AF97A2-3811-490D-9B87-B1AE5C04192A}" destId="{DA5424F4-8D4E-4E1C-9611-747A5C6B8456}" srcOrd="3" destOrd="0" presId="urn:microsoft.com/office/officeart/2018/2/layout/IconLabelList"/>
    <dgm:cxn modelId="{9CAAC8B5-4392-4235-99F0-E1A662358E81}" type="presParOf" srcId="{37AF97A2-3811-490D-9B87-B1AE5C04192A}" destId="{F86D9CAD-E48A-4BA1-9943-D47378EDB9BA}" srcOrd="4" destOrd="0" presId="urn:microsoft.com/office/officeart/2018/2/layout/IconLabelList"/>
    <dgm:cxn modelId="{A66B5CE4-AE2D-4B44-A88C-C6AEC49E43AF}" type="presParOf" srcId="{F86D9CAD-E48A-4BA1-9943-D47378EDB9BA}" destId="{A0FD3050-CC46-4ACF-BDC4-14C62EF14F04}" srcOrd="0" destOrd="0" presId="urn:microsoft.com/office/officeart/2018/2/layout/IconLabelList"/>
    <dgm:cxn modelId="{AD6083F8-B079-4BFE-AEBE-F8AD5151715D}" type="presParOf" srcId="{F86D9CAD-E48A-4BA1-9943-D47378EDB9BA}" destId="{0BAF32CF-E453-4D58-BA35-2494C94A7FDB}" srcOrd="1" destOrd="0" presId="urn:microsoft.com/office/officeart/2018/2/layout/IconLabelList"/>
    <dgm:cxn modelId="{9F7E2591-071C-405E-89A5-6C4ED8BE23BC}" type="presParOf" srcId="{F86D9CAD-E48A-4BA1-9943-D47378EDB9BA}" destId="{283C176A-0F3E-4945-8075-DEFB76C972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BFB16-ED5E-4722-AB5E-76AA0F720DD4}">
      <dsp:nvSpPr>
        <dsp:cNvPr id="0" name=""/>
        <dsp:cNvSpPr/>
      </dsp:nvSpPr>
      <dsp:spPr>
        <a:xfrm>
          <a:off x="52" y="145120"/>
          <a:ext cx="5013187" cy="777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>
              <a:latin typeface="+mj-lt"/>
            </a:rPr>
            <a:t>Components</a:t>
          </a:r>
          <a:r>
            <a:rPr lang="en-IN" sz="2700" kern="1200" dirty="0"/>
            <a:t>:</a:t>
          </a:r>
          <a:endParaRPr lang="en-US" sz="2700" kern="1200" dirty="0"/>
        </a:p>
      </dsp:txBody>
      <dsp:txXfrm>
        <a:off x="52" y="145120"/>
        <a:ext cx="5013187" cy="777600"/>
      </dsp:txXfrm>
    </dsp:sp>
    <dsp:sp modelId="{9B089DC2-AF56-4350-A426-C6FA752232CF}">
      <dsp:nvSpPr>
        <dsp:cNvPr id="0" name=""/>
        <dsp:cNvSpPr/>
      </dsp:nvSpPr>
      <dsp:spPr>
        <a:xfrm>
          <a:off x="52" y="922720"/>
          <a:ext cx="5013187" cy="25199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>
              <a:latin typeface="+mj-lt"/>
            </a:rPr>
            <a:t>Planet Cards (Mass, Distance, Atmosphere, etc.)</a:t>
          </a:r>
          <a:endParaRPr lang="en-US" sz="2700" kern="1200" dirty="0">
            <a:latin typeface="+mj-lt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>
              <a:latin typeface="+mj-lt"/>
            </a:rPr>
            <a:t>Star Card (Star type and Life Cycle)</a:t>
          </a:r>
          <a:endParaRPr lang="en-US" sz="2700" kern="1200" dirty="0">
            <a:latin typeface="+mj-lt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>
              <a:latin typeface="+mj-lt"/>
            </a:rPr>
            <a:t>Habitable Zone Board</a:t>
          </a:r>
          <a:endParaRPr lang="en-US" sz="2700" kern="1200" dirty="0">
            <a:latin typeface="+mj-lt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>
              <a:latin typeface="+mj-lt"/>
            </a:rPr>
            <a:t>Detection Method Cards (Transit, Radial Velocity, etc.)</a:t>
          </a:r>
          <a:endParaRPr lang="en-US" sz="2700" kern="1200" dirty="0">
            <a:latin typeface="+mj-lt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>
              <a:latin typeface="+mj-lt"/>
            </a:rPr>
            <a:t>Event Cards (Random cosmic events)</a:t>
          </a:r>
          <a:endParaRPr lang="en-US" sz="2700" kern="1200" dirty="0">
            <a:latin typeface="+mj-lt"/>
          </a:endParaRPr>
        </a:p>
      </dsp:txBody>
      <dsp:txXfrm>
        <a:off x="52" y="922720"/>
        <a:ext cx="5013187" cy="2519910"/>
      </dsp:txXfrm>
    </dsp:sp>
    <dsp:sp modelId="{84ACE446-71D8-4C2B-973A-7E1A62B59336}">
      <dsp:nvSpPr>
        <dsp:cNvPr id="0" name=""/>
        <dsp:cNvSpPr/>
      </dsp:nvSpPr>
      <dsp:spPr>
        <a:xfrm>
          <a:off x="5715085" y="145120"/>
          <a:ext cx="5013187" cy="777600"/>
        </a:xfrm>
        <a:prstGeom prst="rect">
          <a:avLst/>
        </a:prstGeom>
        <a:gradFill rotWithShape="0">
          <a:gsLst>
            <a:gs pos="0">
              <a:schemeClr val="accent2">
                <a:hueOff val="1474269"/>
                <a:satOff val="-9265"/>
                <a:lumOff val="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474269"/>
                <a:satOff val="-9265"/>
                <a:lumOff val="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474269"/>
                <a:satOff val="-9265"/>
                <a:lumOff val="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474269"/>
              <a:satOff val="-9265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>
              <a:latin typeface="+mj-lt"/>
            </a:rPr>
            <a:t>Setup</a:t>
          </a:r>
          <a:r>
            <a:rPr lang="en-IN" sz="2700" kern="1200" dirty="0"/>
            <a:t>:</a:t>
          </a:r>
          <a:endParaRPr lang="en-US" sz="2700" kern="1200" dirty="0"/>
        </a:p>
      </dsp:txBody>
      <dsp:txXfrm>
        <a:off x="5715085" y="145120"/>
        <a:ext cx="5013187" cy="777600"/>
      </dsp:txXfrm>
    </dsp:sp>
    <dsp:sp modelId="{2A3B4A1B-9ED5-4804-A034-0FCA53F0FCD7}">
      <dsp:nvSpPr>
        <dsp:cNvPr id="0" name=""/>
        <dsp:cNvSpPr/>
      </dsp:nvSpPr>
      <dsp:spPr>
        <a:xfrm>
          <a:off x="5715085" y="922720"/>
          <a:ext cx="5013187" cy="2519910"/>
        </a:xfrm>
        <a:prstGeom prst="rect">
          <a:avLst/>
        </a:prstGeom>
        <a:solidFill>
          <a:schemeClr val="accent2">
            <a:tint val="40000"/>
            <a:alpha val="90000"/>
            <a:hueOff val="1775056"/>
            <a:satOff val="-1620"/>
            <a:lumOff val="1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775056"/>
              <a:satOff val="-1620"/>
              <a:lumOff val="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>
              <a:latin typeface="+mj-lt"/>
            </a:rPr>
            <a:t>Draw a </a:t>
          </a:r>
          <a:r>
            <a:rPr lang="en-IN" sz="2700" b="1" kern="1200" dirty="0">
              <a:latin typeface="+mj-lt"/>
            </a:rPr>
            <a:t>Star Card</a:t>
          </a:r>
          <a:r>
            <a:rPr lang="en-IN" sz="2700" kern="1200" dirty="0">
              <a:latin typeface="+mj-lt"/>
            </a:rPr>
            <a:t> and place the </a:t>
          </a:r>
          <a:r>
            <a:rPr lang="en-IN" sz="2700" b="1" kern="1200" dirty="0">
              <a:latin typeface="+mj-lt"/>
            </a:rPr>
            <a:t>Habitable Zone Board</a:t>
          </a:r>
          <a:r>
            <a:rPr lang="en-IN" sz="2700" kern="1200" dirty="0">
              <a:latin typeface="+mj-lt"/>
            </a:rPr>
            <a:t>.</a:t>
          </a:r>
          <a:endParaRPr lang="en-US" sz="2700" kern="1200" dirty="0">
            <a:latin typeface="+mj-lt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>
              <a:latin typeface="+mj-lt"/>
            </a:rPr>
            <a:t>Draw 3 </a:t>
          </a:r>
          <a:r>
            <a:rPr lang="en-IN" sz="2700" b="1" kern="1200" dirty="0">
              <a:latin typeface="+mj-lt"/>
            </a:rPr>
            <a:t>Planet Cards</a:t>
          </a:r>
          <a:endParaRPr lang="en-US" sz="2700" kern="1200" dirty="0">
            <a:latin typeface="+mj-lt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>
              <a:latin typeface="+mj-lt"/>
            </a:rPr>
            <a:t>Draw 3 </a:t>
          </a:r>
          <a:r>
            <a:rPr lang="en-IN" sz="2700" b="1" kern="1200" dirty="0">
              <a:latin typeface="+mj-lt"/>
            </a:rPr>
            <a:t>Detection Method Cards</a:t>
          </a:r>
          <a:r>
            <a:rPr lang="en-IN" sz="2700" kern="1200" dirty="0">
              <a:latin typeface="+mj-lt"/>
            </a:rPr>
            <a:t> for use.</a:t>
          </a:r>
          <a:endParaRPr lang="en-US" sz="2700" kern="1200" dirty="0">
            <a:latin typeface="+mj-lt"/>
          </a:endParaRPr>
        </a:p>
      </dsp:txBody>
      <dsp:txXfrm>
        <a:off x="5715085" y="922720"/>
        <a:ext cx="5013187" cy="2519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EF62C-14BC-4853-9536-8708466D635F}">
      <dsp:nvSpPr>
        <dsp:cNvPr id="0" name=""/>
        <dsp:cNvSpPr/>
      </dsp:nvSpPr>
      <dsp:spPr>
        <a:xfrm>
          <a:off x="0" y="660"/>
          <a:ext cx="618868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FE20F2-C149-4A7A-ACE9-E74CE950AAE8}">
      <dsp:nvSpPr>
        <dsp:cNvPr id="0" name=""/>
        <dsp:cNvSpPr/>
      </dsp:nvSpPr>
      <dsp:spPr>
        <a:xfrm>
          <a:off x="0" y="660"/>
          <a:ext cx="6188689" cy="108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j-lt"/>
            </a:rPr>
            <a:t>Each turn has 4 phases:</a:t>
          </a:r>
        </a:p>
      </dsp:txBody>
      <dsp:txXfrm>
        <a:off x="0" y="660"/>
        <a:ext cx="6188689" cy="1081603"/>
      </dsp:txXfrm>
    </dsp:sp>
    <dsp:sp modelId="{66C13D75-E9BA-46CE-B408-6A4972D27B89}">
      <dsp:nvSpPr>
        <dsp:cNvPr id="0" name=""/>
        <dsp:cNvSpPr/>
      </dsp:nvSpPr>
      <dsp:spPr>
        <a:xfrm>
          <a:off x="0" y="1082263"/>
          <a:ext cx="618868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F876A9-374D-463E-A707-E0D3402D7014}">
      <dsp:nvSpPr>
        <dsp:cNvPr id="0" name=""/>
        <dsp:cNvSpPr/>
      </dsp:nvSpPr>
      <dsp:spPr>
        <a:xfrm>
          <a:off x="0" y="1082263"/>
          <a:ext cx="6188689" cy="108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+mj-lt"/>
            </a:rPr>
            <a:t>Planet Detection Phase</a:t>
          </a:r>
          <a:r>
            <a:rPr lang="en-US" sz="2800" kern="1200" dirty="0">
              <a:latin typeface="+mj-lt"/>
            </a:rPr>
            <a:t>: Choose a detection method to find planets.</a:t>
          </a:r>
        </a:p>
      </dsp:txBody>
      <dsp:txXfrm>
        <a:off x="0" y="1082263"/>
        <a:ext cx="6188689" cy="1081603"/>
      </dsp:txXfrm>
    </dsp:sp>
    <dsp:sp modelId="{7C8F6177-B5F1-4F6F-AA4A-D8BE34A086A6}">
      <dsp:nvSpPr>
        <dsp:cNvPr id="0" name=""/>
        <dsp:cNvSpPr/>
      </dsp:nvSpPr>
      <dsp:spPr>
        <a:xfrm>
          <a:off x="0" y="2163866"/>
          <a:ext cx="618868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CA74C7-90B5-48F4-8B83-06B713641295}">
      <dsp:nvSpPr>
        <dsp:cNvPr id="0" name=""/>
        <dsp:cNvSpPr/>
      </dsp:nvSpPr>
      <dsp:spPr>
        <a:xfrm>
          <a:off x="0" y="2163866"/>
          <a:ext cx="6188689" cy="108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+mj-lt"/>
            </a:rPr>
            <a:t>Planetary Analysis Phase</a:t>
          </a:r>
          <a:r>
            <a:rPr lang="en-US" sz="2800" kern="1200" dirty="0">
              <a:latin typeface="+mj-lt"/>
            </a:rPr>
            <a:t>: Calculate habitability scores based on stats.</a:t>
          </a:r>
        </a:p>
      </dsp:txBody>
      <dsp:txXfrm>
        <a:off x="0" y="2163866"/>
        <a:ext cx="6188689" cy="1081603"/>
      </dsp:txXfrm>
    </dsp:sp>
    <dsp:sp modelId="{AFE9EC6B-6A55-40DA-AB42-33099CC5FA99}">
      <dsp:nvSpPr>
        <dsp:cNvPr id="0" name=""/>
        <dsp:cNvSpPr/>
      </dsp:nvSpPr>
      <dsp:spPr>
        <a:xfrm>
          <a:off x="0" y="3245469"/>
          <a:ext cx="618868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82D35E-720D-4DAD-BA65-18A6956D44A5}">
      <dsp:nvSpPr>
        <dsp:cNvPr id="0" name=""/>
        <dsp:cNvSpPr/>
      </dsp:nvSpPr>
      <dsp:spPr>
        <a:xfrm>
          <a:off x="0" y="3245469"/>
          <a:ext cx="6188689" cy="108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+mj-lt"/>
            </a:rPr>
            <a:t>Star Evolution Phase</a:t>
          </a:r>
          <a:r>
            <a:rPr lang="en-US" sz="2800" kern="1200" dirty="0">
              <a:latin typeface="+mj-lt"/>
            </a:rPr>
            <a:t>: Advance the star’s life cycle, shifting the habitable zone.</a:t>
          </a:r>
        </a:p>
      </dsp:txBody>
      <dsp:txXfrm>
        <a:off x="0" y="3245469"/>
        <a:ext cx="6188689" cy="1081603"/>
      </dsp:txXfrm>
    </dsp:sp>
    <dsp:sp modelId="{BE9CDF56-BB9C-41A4-8133-BE8412205CD1}">
      <dsp:nvSpPr>
        <dsp:cNvPr id="0" name=""/>
        <dsp:cNvSpPr/>
      </dsp:nvSpPr>
      <dsp:spPr>
        <a:xfrm>
          <a:off x="0" y="4327072"/>
          <a:ext cx="618868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9AC499-2936-49BF-818B-2240C2634713}">
      <dsp:nvSpPr>
        <dsp:cNvPr id="0" name=""/>
        <dsp:cNvSpPr/>
      </dsp:nvSpPr>
      <dsp:spPr>
        <a:xfrm>
          <a:off x="0" y="4327072"/>
          <a:ext cx="6188689" cy="108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+mj-lt"/>
            </a:rPr>
            <a:t>Random Event Phase</a:t>
          </a:r>
          <a:r>
            <a:rPr lang="en-US" sz="2800" kern="1200" dirty="0">
              <a:latin typeface="+mj-lt"/>
            </a:rPr>
            <a:t>: Draw and resolve an Event Card.</a:t>
          </a:r>
        </a:p>
      </dsp:txBody>
      <dsp:txXfrm>
        <a:off x="0" y="4327072"/>
        <a:ext cx="6188689" cy="1081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ABEE0-9340-4527-9426-51D72BAC474A}">
      <dsp:nvSpPr>
        <dsp:cNvPr id="0" name=""/>
        <dsp:cNvSpPr/>
      </dsp:nvSpPr>
      <dsp:spPr>
        <a:xfrm>
          <a:off x="891091" y="484788"/>
          <a:ext cx="1437772" cy="14377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B1092-729B-40B0-BCE7-8A5BF46887EF}">
      <dsp:nvSpPr>
        <dsp:cNvPr id="0" name=""/>
        <dsp:cNvSpPr/>
      </dsp:nvSpPr>
      <dsp:spPr>
        <a:xfrm>
          <a:off x="12452" y="2315461"/>
          <a:ext cx="31950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baseline="0" dirty="0">
              <a:latin typeface="+mj-lt"/>
            </a:rPr>
            <a:t>Transit Method: Detects planets via dips in star brightness.</a:t>
          </a:r>
          <a:endParaRPr lang="en-US" sz="2800" kern="1200" dirty="0">
            <a:latin typeface="+mj-lt"/>
          </a:endParaRPr>
        </a:p>
      </dsp:txBody>
      <dsp:txXfrm>
        <a:off x="12452" y="2315461"/>
        <a:ext cx="3195050" cy="787500"/>
      </dsp:txXfrm>
    </dsp:sp>
    <dsp:sp modelId="{EACC6A58-8232-45D1-9623-15BEFB6302B3}">
      <dsp:nvSpPr>
        <dsp:cNvPr id="0" name=""/>
        <dsp:cNvSpPr/>
      </dsp:nvSpPr>
      <dsp:spPr>
        <a:xfrm>
          <a:off x="4645276" y="484788"/>
          <a:ext cx="1437772" cy="14377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39122-ABDD-462A-ADEA-619DC750E0A1}">
      <dsp:nvSpPr>
        <dsp:cNvPr id="0" name=""/>
        <dsp:cNvSpPr/>
      </dsp:nvSpPr>
      <dsp:spPr>
        <a:xfrm>
          <a:off x="3766637" y="2315461"/>
          <a:ext cx="31950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baseline="0" dirty="0">
              <a:latin typeface="+mj-lt"/>
            </a:rPr>
            <a:t>Radial Velocity: Identifies planets through spectral shifts.</a:t>
          </a:r>
          <a:endParaRPr lang="en-US" sz="2800" kern="1200" dirty="0">
            <a:latin typeface="+mj-lt"/>
          </a:endParaRPr>
        </a:p>
      </dsp:txBody>
      <dsp:txXfrm>
        <a:off x="3766637" y="2315461"/>
        <a:ext cx="3195050" cy="787500"/>
      </dsp:txXfrm>
    </dsp:sp>
    <dsp:sp modelId="{A0FD3050-CC46-4ACF-BDC4-14C62EF14F04}">
      <dsp:nvSpPr>
        <dsp:cNvPr id="0" name=""/>
        <dsp:cNvSpPr/>
      </dsp:nvSpPr>
      <dsp:spPr>
        <a:xfrm>
          <a:off x="8399460" y="484788"/>
          <a:ext cx="1437772" cy="14377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176A-0F3E-4945-8075-DEFB76C97295}">
      <dsp:nvSpPr>
        <dsp:cNvPr id="0" name=""/>
        <dsp:cNvSpPr/>
      </dsp:nvSpPr>
      <dsp:spPr>
        <a:xfrm>
          <a:off x="7520821" y="2315461"/>
          <a:ext cx="31950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baseline="0" dirty="0">
              <a:latin typeface="+mj-lt"/>
            </a:rPr>
            <a:t>Direct Imaging: Uses telescopes to observe planets directly.</a:t>
          </a:r>
          <a:endParaRPr lang="en-US" sz="2800" kern="1200" dirty="0">
            <a:latin typeface="+mj-lt"/>
          </a:endParaRPr>
        </a:p>
      </dsp:txBody>
      <dsp:txXfrm>
        <a:off x="7520821" y="2315461"/>
        <a:ext cx="319505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October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5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October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October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October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October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1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October 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October 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9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October 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2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October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October 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9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October 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7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October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34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C1BF-FA57-CDB7-3698-2155338D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978691"/>
          </a:xfrm>
        </p:spPr>
        <p:txBody>
          <a:bodyPr>
            <a:normAutofit/>
          </a:bodyPr>
          <a:lstStyle/>
          <a:p>
            <a:r>
              <a:rPr lang="en-US" dirty="0"/>
              <a:t>What is this game?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A38C-F6CF-F6E6-3929-ABF139DD4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97892"/>
            <a:ext cx="10728325" cy="4171084"/>
          </a:xfrm>
        </p:spPr>
        <p:txBody>
          <a:bodyPr/>
          <a:lstStyle/>
          <a:p>
            <a:r>
              <a:rPr lang="en-US" sz="2800" b="1" dirty="0">
                <a:latin typeface="+mj-lt"/>
              </a:rPr>
              <a:t>Genre: Strategy / Educational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+mj-lt"/>
              </a:rPr>
              <a:t>Players: Single Player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+mj-lt"/>
              </a:rPr>
              <a:t>Objective: Discover and position planets in the habitable zone before the star reaches the end of its life.</a:t>
            </a:r>
          </a:p>
          <a:p>
            <a:r>
              <a:rPr lang="en-US" sz="2800" b="1" dirty="0">
                <a:latin typeface="+mj-lt"/>
              </a:rPr>
              <a:t>In "Habitable Zone Quest," players take on the role of a space explorer tasked with finding and placing planets in the optimal region around a star to support life. Using simplified versions of real-world astronomical methods like the Transit Method, Radial Velocity, and Direct Imaging, players must identify potential planets, analyze their conditions, and strategically place them in the habitable zone.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81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770E3-6BF3-2C6E-F4AB-4439533E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en-US" sz="3200"/>
              <a:t>Key Features</a:t>
            </a: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24AB-8489-A978-3463-573530F2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96528"/>
            <a:ext cx="7648145" cy="38569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latin typeface="+mj-lt"/>
              </a:rPr>
              <a:t>Star Evolution</a:t>
            </a:r>
            <a:r>
              <a:rPr lang="en-US" sz="4000" dirty="0">
                <a:latin typeface="+mj-lt"/>
              </a:rPr>
              <a:t>: Navigate through different stages of a star’s life, from the </a:t>
            </a:r>
            <a:r>
              <a:rPr lang="en-US" sz="4000" b="1" dirty="0">
                <a:latin typeface="+mj-lt"/>
              </a:rPr>
              <a:t>Main Sequence</a:t>
            </a:r>
            <a:r>
              <a:rPr lang="en-US" sz="4000" dirty="0">
                <a:latin typeface="+mj-lt"/>
              </a:rPr>
              <a:t> to the </a:t>
            </a:r>
            <a:r>
              <a:rPr lang="en-US" sz="4000" b="1" dirty="0">
                <a:latin typeface="+mj-lt"/>
              </a:rPr>
              <a:t>Red Giant</a:t>
            </a:r>
            <a:r>
              <a:rPr lang="en-US" sz="4000" dirty="0">
                <a:latin typeface="+mj-lt"/>
              </a:rPr>
              <a:t> and </a:t>
            </a:r>
            <a:r>
              <a:rPr lang="en-US" sz="4000" b="1" dirty="0">
                <a:latin typeface="+mj-lt"/>
              </a:rPr>
              <a:t>White Dwarf</a:t>
            </a:r>
            <a:r>
              <a:rPr lang="en-US" sz="4000" dirty="0">
                <a:latin typeface="+mj-lt"/>
              </a:rPr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latin typeface="+mj-lt"/>
              </a:rPr>
              <a:t>Planetary Discovery</a:t>
            </a:r>
            <a:r>
              <a:rPr lang="en-US" sz="4000" dirty="0">
                <a:latin typeface="+mj-lt"/>
              </a:rPr>
              <a:t>: Use scientific techniques to uncover planets and assess their potential for habitability.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latin typeface="+mj-lt"/>
              </a:rPr>
              <a:t>Dynamic Habitable Zone</a:t>
            </a:r>
            <a:r>
              <a:rPr lang="en-US" sz="4000" dirty="0">
                <a:latin typeface="+mj-lt"/>
              </a:rPr>
              <a:t>: As the star ages, the habitable zone shifts, challenging players to reposition or terraform planets to maintain their habitability.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latin typeface="+mj-lt"/>
              </a:rPr>
              <a:t>Strategic Gameplay</a:t>
            </a:r>
            <a:r>
              <a:rPr lang="en-US" sz="4000" dirty="0">
                <a:latin typeface="+mj-lt"/>
              </a:rPr>
              <a:t>: Each turn, decide which detection method to use, where to place discovered planets, and how to counter unpredictable cosmic events</a:t>
            </a:r>
          </a:p>
          <a:p>
            <a:pPr>
              <a:lnSpc>
                <a:spcPct val="110000"/>
              </a:lnSpc>
            </a:pPr>
            <a:endParaRPr lang="en-IN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E06B2-400F-D932-A4D3-E01000AF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 fontScale="90000"/>
          </a:bodyPr>
          <a:lstStyle/>
          <a:p>
            <a:r>
              <a:rPr lang="en-IN" sz="4000" dirty="0"/>
              <a:t>Game Components &amp; Setup</a:t>
            </a:r>
            <a:br>
              <a:rPr lang="en-IN" sz="2500" dirty="0"/>
            </a:br>
            <a:endParaRPr lang="en-IN" sz="2500" dirty="0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086E811-603E-10DE-02BC-6A26B6BF3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289002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56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C44F5-119B-554B-CE69-5296076A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IN" dirty="0"/>
              <a:t>Gameplay Phases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7DF5D3-DD4D-F12F-3E35-C34F48F4F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046842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3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47FAD-04E8-74B0-2BAD-F178E3C0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IN" sz="3200" dirty="0"/>
              <a:t>Planet Detection Methods (There are other methods but we chose the following 3)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47B9810-28CB-D67F-7605-78A37D549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51501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655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55B-D909-4246-178A-B48B4E4D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8976"/>
          </a:xfrm>
        </p:spPr>
        <p:txBody>
          <a:bodyPr/>
          <a:lstStyle/>
          <a:p>
            <a:r>
              <a:rPr lang="en-IN" dirty="0"/>
              <a:t>Star Evolution &amp; Habitable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9805-9CD4-8A47-FB43-67E2150C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1091"/>
            <a:ext cx="10728325" cy="4667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>
                <a:latin typeface="+mj-lt"/>
              </a:rPr>
              <a:t>How a star’s life cycle affects the habitable zone:</a:t>
            </a:r>
          </a:p>
          <a:p>
            <a:r>
              <a:rPr lang="en-IN" sz="4000" dirty="0">
                <a:latin typeface="+mj-lt"/>
              </a:rPr>
              <a:t>Main Sequence: Stable phase; habitable zone is close.</a:t>
            </a:r>
          </a:p>
          <a:p>
            <a:r>
              <a:rPr lang="en-IN" sz="4000" dirty="0">
                <a:latin typeface="+mj-lt"/>
              </a:rPr>
              <a:t>Red Giant: Star expands; habitable zone moves outward.</a:t>
            </a:r>
          </a:p>
          <a:p>
            <a:r>
              <a:rPr lang="en-IN" sz="4000" dirty="0">
                <a:latin typeface="+mj-lt"/>
              </a:rPr>
              <a:t>White Dwarf: Star contracts; habitable zone shrinks.</a:t>
            </a:r>
          </a:p>
          <a:p>
            <a:r>
              <a:rPr lang="en-IN" sz="4000" dirty="0">
                <a:latin typeface="+mj-lt"/>
              </a:rPr>
              <a:t>Impact: Players must reposition planets to maintain habitability.</a:t>
            </a:r>
          </a:p>
        </p:txBody>
      </p:sp>
    </p:spTree>
    <p:extLst>
      <p:ext uri="{BB962C8B-B14F-4D97-AF65-F5344CB8AC3E}">
        <p14:creationId xmlns:p14="http://schemas.microsoft.com/office/powerpoint/2010/main" val="362124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3B667-1287-ED52-9C6E-906B2419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IN" sz="3200" dirty="0"/>
              <a:t>Victory Conditions</a:t>
            </a: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47D681F5-08CD-5720-9ED4-81AEABA0D8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60025" y="1764145"/>
            <a:ext cx="7262519" cy="44746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"The game ends when the star reaches its final stage."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Scoring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Calculate the total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Habitability Score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for planets in the habitable zone.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Outcomes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Doomed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0-20 points.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Barren Wasteland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21-50 points.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Emerging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51-80 points.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Thriving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81-100+ points.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8577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181A32"/>
      </a:dk2>
      <a:lt2>
        <a:srgbClr val="F3F0F3"/>
      </a:lt2>
      <a:accent1>
        <a:srgbClr val="2FB82D"/>
      </a:accent1>
      <a:accent2>
        <a:srgbClr val="21B75E"/>
      </a:accent2>
      <a:accent3>
        <a:srgbClr val="2DB59C"/>
      </a:accent3>
      <a:accent4>
        <a:srgbClr val="24A1C8"/>
      </a:accent4>
      <a:accent5>
        <a:srgbClr val="366FDA"/>
      </a:accent5>
      <a:accent6>
        <a:srgbClr val="3D32CC"/>
      </a:accent6>
      <a:hlink>
        <a:srgbClr val="BD3FBF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Sagona Book</vt:lpstr>
      <vt:lpstr>The Hand Extrablack</vt:lpstr>
      <vt:lpstr>BlobVTI</vt:lpstr>
      <vt:lpstr>What is this game?</vt:lpstr>
      <vt:lpstr>Key Features</vt:lpstr>
      <vt:lpstr>Game Components &amp; Setup </vt:lpstr>
      <vt:lpstr>Gameplay Phases</vt:lpstr>
      <vt:lpstr>Planet Detection Methods (There are other methods but we chose the following 3)</vt:lpstr>
      <vt:lpstr>Star Evolution &amp; Habitable Zone</vt:lpstr>
      <vt:lpstr>Victory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Abishek</dc:creator>
  <cp:lastModifiedBy>Abishek</cp:lastModifiedBy>
  <cp:revision>1</cp:revision>
  <dcterms:created xsi:type="dcterms:W3CDTF">2024-10-05T03:35:21Z</dcterms:created>
  <dcterms:modified xsi:type="dcterms:W3CDTF">2024-10-05T05:40:45Z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2024-10-05T05:40:25Z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8af18ad6-09b6-4550-bf53-1f16493c7c0d</vt:lpwstr>
  </property>
  <property fmtid="{D5CDD505-2E9C-101B-9397-08002B2CF9AE}" pid="7" name="MSIP_Label_defa4170-0d19-0005-0004-bc88714345d2_ActionId">
    <vt:lpwstr>e50e4545-b191-451a-b09d-d6e6f1dd58e0</vt:lpwstr>
  </property>
  <property fmtid="{D5CDD505-2E9C-101B-9397-08002B2CF9AE}" pid="8" name="MSIP_Label_defa4170-0d19-0005-0004-bc88714345d2_ContentBits">
    <vt:lpwstr>0</vt:lpwstr>
  </property>
</Properties>
</file>