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Montserrat" pitchFamily="2" charset="0"/>
      <p:regular r:id="rId11"/>
    </p:embeddedFont>
  </p:embeddedFont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1.fntdata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98C6-B07B-F147-A878-CF6EFD92FF56}" type="datetimeFigureOut">
              <a:rPr lang="pt-PT" smtClean="0"/>
              <a:t>04/06/2025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1E2D4-8C77-5C4B-BD85-DF62705A2D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842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02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8200" y="658654"/>
            <a:ext cx="7467600" cy="27217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Teoria das Necessidades Adquiridas (ERG): Compreendendo as motivações humanas</a:t>
            </a:r>
            <a:endParaRPr lang="en-US" sz="4250" dirty="0"/>
          </a:p>
        </p:txBody>
      </p:sp>
      <p:sp>
        <p:nvSpPr>
          <p:cNvPr id="4" name="Text 1"/>
          <p:cNvSpPr/>
          <p:nvPr/>
        </p:nvSpPr>
        <p:spPr>
          <a:xfrm>
            <a:off x="838200" y="3739634"/>
            <a:ext cx="7467600" cy="1437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teoria ERG, desenvolvida por Clayton Alderfer, oferece uma visão inovadora sobre o que motiva as pessoas. Diferente de outras teorias, ela foca em três categorias essenciais de necessidades: Existência, Relacionamento e Crescimento.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8200" y="5446395"/>
            <a:ext cx="7467600" cy="1437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Esta abordagem simplifica a compreensão das motivações humanas, mostrando que as necessidades não são lineares, mas simultâneas, podendo influenciar umas às outras. Vamos explorar seus fundamentos e aplicações para líderes e gestores.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0332" y="1041440"/>
            <a:ext cx="7643336" cy="1827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Origens e desenvolvimento da teoria ERG por Clayton Alderfer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750332" y="3190399"/>
            <a:ext cx="482322" cy="48232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1446967" y="3264098"/>
            <a:ext cx="2436376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Contexto histórico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1446967" y="3697129"/>
            <a:ext cx="2991088" cy="1607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Derivada das limitações da pirâmide de Maslow, a teoria ERG surge nos anos 1960, numa época de crescente interesse pela motivação no trabalho.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4706064" y="3190399"/>
            <a:ext cx="482322" cy="48232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5402699" y="3264098"/>
            <a:ext cx="2991088" cy="6088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Motivação para a criação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5402699" y="4001572"/>
            <a:ext cx="2991088" cy="1607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Alderfer quis criar uma teoria mais flexível que reconhecesse a simultaneidade das necessidades humanas, eliminando o rigor hierárquico.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50332" y="6038255"/>
            <a:ext cx="482322" cy="48232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1446967" y="6111954"/>
            <a:ext cx="3366849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Contribuições acadêmicas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1446967" y="6544985"/>
            <a:ext cx="6946702" cy="643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Ela amplia e moderniza o campo da psicologia organizacional, influenciando práticas de gestão e comportamento organizacional até hoje.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288613"/>
            <a:ext cx="129028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Fundamentos: Existência, Relacionamento e Crescimento explicados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30815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Existência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3905607"/>
            <a:ext cx="3898940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Refere-se às necessidades básicas para a sobrevivência, incluindo alimentação, segurança e condições materiais.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5608320"/>
            <a:ext cx="389894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São as condições fundamentais que garantem a vida e o bem-estar físico do indivíduo.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372576" y="330815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Relacionamento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72576" y="3905607"/>
            <a:ext cx="389894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Envolve a necessidade de estabelecer vínculos sociais, como amizade, família e relações de trabalho.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5372576" y="5238155"/>
            <a:ext cx="389894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Essas necessidades refletem o desejo humano de conexão e interação interpessoal.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9881354" y="330815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Crescimento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81354" y="3905607"/>
            <a:ext cx="3898940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Relaciona-se ao desenvolvimento pessoal, à auto-realização e à expansão das habilidades e conhecimentos.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9881354" y="5608320"/>
            <a:ext cx="389894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É a busca contínua por evolução e execução do potencial individual.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769864"/>
            <a:ext cx="129028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Comparação com a hierarquia de necessidades de Maslow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789402"/>
            <a:ext cx="3898940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Hierarquia Linear vs Flexível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737497"/>
            <a:ext cx="3898940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Maslow propôs cinco níveis em forma de pirâmide rígida, enquanto Alderfer sugere três categorias que podem acontecer simultaneamente.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576" y="378940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Ação simultânea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72576" y="4386858"/>
            <a:ext cx="3898940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 ERG as necessidades não precisam ser satisfeitas em ordem, um indivíduo pode buscar crescimento mesmo com necessidades básicas insatisfeitas.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78940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Ajustes dinâmicos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81354" y="4386858"/>
            <a:ext cx="3898940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ERG permite a regressão na busca por necessidades mais básicas quando as superiores não são satisfeitas, diferente do modelo fixo de Maslow.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8761" y="1089779"/>
            <a:ext cx="7559278" cy="1286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 princípio da frustração-regressão na teoria ERG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6278761" y="2715697"/>
            <a:ext cx="3666530" cy="2608421"/>
          </a:xfrm>
          <a:prstGeom prst="roundRect">
            <a:avLst>
              <a:gd name="adj" fmla="val 1302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6505099" y="2942034"/>
            <a:ext cx="2572822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Definição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505099" y="3399353"/>
            <a:ext cx="3213854" cy="16984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Quando uma pessoa encontra dificuldades para satisfazer necessidades de nível superior, ela retorna para buscar satisfação em necessidades mais básicas.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628" y="2715697"/>
            <a:ext cx="3666530" cy="2608421"/>
          </a:xfrm>
          <a:prstGeom prst="roundRect">
            <a:avLst>
              <a:gd name="adj" fmla="val 1302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10397966" y="2942034"/>
            <a:ext cx="2572822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Exemplo prático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10397966" y="3399353"/>
            <a:ext cx="3213854" cy="13587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 um funcionário não alcança crescimento, pode focar mais nas relações interpessoais para compensar essa frustração.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78761" y="5550456"/>
            <a:ext cx="7559278" cy="1589365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6505099" y="5776793"/>
            <a:ext cx="301752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Impacto na motivação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6505099" y="6234113"/>
            <a:ext cx="7106603" cy="679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Este princípio explica comportamentos complexos de motivação, mostrando que a busca por necessidades não é linear nem irreversível.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5213" y="761524"/>
            <a:ext cx="7633573" cy="18388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Aplicações práticas da teoria ERG no ambiente organizacional</a:t>
            </a:r>
            <a:endParaRPr lang="en-US" sz="3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13" y="2923937"/>
            <a:ext cx="1078944" cy="15147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57770" y="3139678"/>
            <a:ext cx="3489722" cy="3065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Diagnóstico de motivações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2157770" y="3575685"/>
            <a:ext cx="6231017" cy="647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Gestores podem identificar quais necessidades estão mais ativas em seus colaboradores e adaptar abordagens de incentivo.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13" y="4438650"/>
            <a:ext cx="1078944" cy="15147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57770" y="4654391"/>
            <a:ext cx="3588782" cy="3065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Planejamento de benefícios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2157770" y="5090398"/>
            <a:ext cx="6231017" cy="647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Programas que atendem simultaneamente a necessidades básicas, sociais e de desenvolvimento são mais eficazes.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13" y="5953363"/>
            <a:ext cx="1078944" cy="15147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57770" y="6169104"/>
            <a:ext cx="3042642" cy="3065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Gestão de desempenho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2157770" y="6605111"/>
            <a:ext cx="6231017" cy="647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Compreender as motivações ajuda a criar metas alinhadas aos desejos reais dos funcionários, melhorando o engajamento.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779627"/>
            <a:ext cx="129028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Estudos de caso: Como empresas brasileiras aplicam a teoria ERG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799165"/>
            <a:ext cx="3898940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Empresa A: foco em Relacionamento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747260"/>
            <a:ext cx="3898940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Implementou programas de integração e comunicação, melhorando clima organizacional e colaboratividade.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576" y="3799165"/>
            <a:ext cx="3898940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Empresa B: valorização do Crescimento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72576" y="4747260"/>
            <a:ext cx="389894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Investiu em treinamentos e planos de carreira, aumentando retenção e satisfação dos funcionários.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799165"/>
            <a:ext cx="3898940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Empresa C: atenção à Existência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81354" y="4747260"/>
            <a:ext cx="389894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Ofereceu benefícios como alimentação e assistência, reduzindo turnover e absenteísmo.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56853" y="826770"/>
            <a:ext cx="7603093" cy="1875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Conclusões e recomendações para líderes e gestores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6256853" y="3032879"/>
            <a:ext cx="495300" cy="495300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6972300" y="3108484"/>
            <a:ext cx="2501622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Adapte a gestão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972300" y="3553182"/>
            <a:ext cx="2948583" cy="1320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Conheça as necessidades predominantes em sua equipe para personalizar abordagens motivacionais.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196036" y="3032879"/>
            <a:ext cx="495300" cy="495300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10911483" y="3108484"/>
            <a:ext cx="2525078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Equilibre estímulos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10911483" y="3553182"/>
            <a:ext cx="2948583" cy="1320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Combine incentivos materiais, sociais e de desenvolvimento para atender necessidades múltiplas simultaneamente.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56853" y="5314117"/>
            <a:ext cx="495300" cy="495300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6972300" y="5389721"/>
            <a:ext cx="2501622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Seja flexível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6972300" y="5834420"/>
            <a:ext cx="6887647" cy="6603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Entenda o princípio da frustração-regressão para apoiar colaboradores em diferentes momentos.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6256853" y="6742390"/>
            <a:ext cx="7603093" cy="6603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Assim, a teoria ERG oferece um modelo prático e eficiente para motivar equipes de forma realista, dinâmica e humana.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Personalizados</PresentationFormat>
  <Paragraphs>0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Pedro Lucas</cp:lastModifiedBy>
  <cp:revision>2</cp:revision>
  <dcterms:created xsi:type="dcterms:W3CDTF">2025-06-04T10:36:43Z</dcterms:created>
  <dcterms:modified xsi:type="dcterms:W3CDTF">2025-06-04T10:38:45Z</dcterms:modified>
</cp:coreProperties>
</file>