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B75-86E3-4500-94D5-8455A5A0CB41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A3F-AD00-402D-B609-E2EA417E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3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B75-86E3-4500-94D5-8455A5A0CB41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A3F-AD00-402D-B609-E2EA417E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4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B75-86E3-4500-94D5-8455A5A0CB41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A3F-AD00-402D-B609-E2EA417E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B75-86E3-4500-94D5-8455A5A0CB41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A3F-AD00-402D-B609-E2EA417E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5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B75-86E3-4500-94D5-8455A5A0CB41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A3F-AD00-402D-B609-E2EA417E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5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B75-86E3-4500-94D5-8455A5A0CB41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A3F-AD00-402D-B609-E2EA417E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0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B75-86E3-4500-94D5-8455A5A0CB41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A3F-AD00-402D-B609-E2EA417E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B75-86E3-4500-94D5-8455A5A0CB41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A3F-AD00-402D-B609-E2EA417E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B75-86E3-4500-94D5-8455A5A0CB41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A3F-AD00-402D-B609-E2EA417E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8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B75-86E3-4500-94D5-8455A5A0CB41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A3F-AD00-402D-B609-E2EA417E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6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B75-86E3-4500-94D5-8455A5A0CB41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A3F-AD00-402D-B609-E2EA417E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7B75-86E3-4500-94D5-8455A5A0CB41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5A3F-AD00-402D-B609-E2EA417E6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7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9426" y="271847"/>
            <a:ext cx="12241426" cy="1508169"/>
          </a:xfrm>
        </p:spPr>
        <p:txBody>
          <a:bodyPr>
            <a:normAutofit/>
          </a:bodyPr>
          <a:lstStyle/>
          <a:p>
            <a:r>
              <a:rPr lang="en-US" altLang="zh-CN" sz="6400" dirty="0" smtClean="0"/>
              <a:t>Limb-Darkening of WASP-55 ​</a:t>
            </a:r>
            <a:endParaRPr lang="zh-CN" altLang="en-US" sz="6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15329" y="2135703"/>
            <a:ext cx="12109622" cy="433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200" dirty="0" smtClean="0"/>
              <a:t>Edgar Escalante</a:t>
            </a:r>
            <a:endParaRPr lang="en-US" altLang="zh-CN" sz="4200" dirty="0"/>
          </a:p>
          <a:p>
            <a:pPr>
              <a:lnSpc>
                <a:spcPct val="150000"/>
              </a:lnSpc>
            </a:pPr>
            <a:r>
              <a:rPr lang="en-US" altLang="zh-CN" sz="4200" dirty="0" smtClean="0"/>
              <a:t>Kezman </a:t>
            </a:r>
            <a:r>
              <a:rPr lang="en-US" altLang="zh-CN" sz="4200" dirty="0" err="1" smtClean="0"/>
              <a:t>Saboi</a:t>
            </a:r>
            <a:r>
              <a:rPr lang="en-US" altLang="zh-CN" sz="4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4200" dirty="0" err="1" smtClean="0"/>
              <a:t>Tiancheng</a:t>
            </a:r>
            <a:r>
              <a:rPr lang="en-US" altLang="zh-CN" sz="4200" dirty="0" smtClean="0"/>
              <a:t> Gong</a:t>
            </a:r>
            <a:endParaRPr lang="zh-CN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9618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Background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395" y="15373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 smtClean="0"/>
              <a:t>Limb-darkening refers to a phenomenon that is observed about a star that indicates that the star’s brightness reduces radially with increasing distance from its center. This implies that the star’s limb (edge) tends to appear relatively dark. </a:t>
            </a:r>
          </a:p>
          <a:p>
            <a:pPr marL="0" indent="0">
              <a:buNone/>
            </a:pPr>
            <a:r>
              <a:rPr lang="en-US" altLang="zh-CN" sz="3000" dirty="0" smtClean="0"/>
              <a:t> This project primarily focuses on studying limb-darkening of WASP-55 through observations of light curves generated as WASP-55 b transits across it’s surface. From data obtained, the surface brightness of WASP-55 with respect the it radius will be analyzed.</a:t>
            </a:r>
          </a:p>
          <a:p>
            <a:pPr marL="0" indent="0">
              <a:buNone/>
            </a:pPr>
            <a:endParaRPr lang="en-US" altLang="zh-CN" sz="3000" dirty="0" smtClean="0"/>
          </a:p>
          <a:p>
            <a:endParaRPr lang="zh-CN" altLang="en-US" sz="3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8" y="4942050"/>
            <a:ext cx="5615380" cy="18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 smtClean="0"/>
              <a:t>method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Build a star to show its brightness with  limb darkening equation.</a:t>
            </a:r>
          </a:p>
          <a:p>
            <a:r>
              <a:rPr lang="en-US" altLang="zh-CN" sz="3000" dirty="0" smtClean="0"/>
              <a:t>Build a matrix of brightness. </a:t>
            </a:r>
          </a:p>
          <a:p>
            <a:r>
              <a:rPr lang="en-US" altLang="zh-CN" sz="3000" dirty="0" smtClean="0"/>
              <a:t>Take the sum of matrix in a small circle area. 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958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66" y="1611442"/>
            <a:ext cx="8818884" cy="4351338"/>
          </a:xfrm>
        </p:spPr>
      </p:pic>
      <p:sp>
        <p:nvSpPr>
          <p:cNvPr id="7" name="文本框 6"/>
          <p:cNvSpPr txBox="1"/>
          <p:nvPr/>
        </p:nvSpPr>
        <p:spPr>
          <a:xfrm>
            <a:off x="1178011" y="5962780"/>
            <a:ext cx="8237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/>
              <a:t>Brightness of the star 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814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08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130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Limb-Darkening of WASP-55 ​</vt:lpstr>
      <vt:lpstr>Background</vt:lpstr>
      <vt:lpstr>method</vt:lpstr>
      <vt:lpstr>result</vt:lpstr>
      <vt:lpstr>Ref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Limb-Darkening of WASP-55</dc:title>
  <dc:creator>g</dc:creator>
  <cp:lastModifiedBy>g</cp:lastModifiedBy>
  <cp:revision>15</cp:revision>
  <dcterms:created xsi:type="dcterms:W3CDTF">2017-05-03T21:41:44Z</dcterms:created>
  <dcterms:modified xsi:type="dcterms:W3CDTF">2017-05-04T06:01:00Z</dcterms:modified>
</cp:coreProperties>
</file>