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111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9DF3-7A9F-4B6F-88F6-6134F27B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8CBF8-9438-4212-A8D5-185B8E2A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BD7-AAD7-4300-83CC-D6E19036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C4F7-9691-450D-B991-70F934D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A210-1C6A-4839-BBF6-9BFA6B3F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DE63-823F-4912-B3F7-F05B609A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EF714-9DA9-4DEB-A31E-3AD277C4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E5C8-5A7F-42F5-B82E-B5A31E7C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CC3D-7D78-45E6-9230-A2539925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34BC-B118-49FC-BA02-B7A3C881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D98CF-F9B5-48D4-9A9C-F51303DF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46C9-981A-4747-8895-C236FDC14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BE992-D53D-4AC0-8CC0-726E8388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C138-CC63-4702-AE0F-917B2C9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3F93-75EC-40F9-9E42-871BF93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5CA3-275A-4604-9DB5-FAAE424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7515-D91B-4611-826B-284C412C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6E3E-7AD1-438B-BD0F-16FDCC99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0EA7-C8F7-471B-BB66-D0CE5F6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2BEC-EEEC-42BB-A51A-12754E7F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A8A5-52C1-497E-9A33-05CDBAB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C502-4C9E-46F5-8E61-64663A61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935F-6F77-47AD-9F6B-1070FF41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44E7-246D-482C-B90D-B42C2E1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66FAA-5466-464F-AB53-109692D2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D01D-1EAA-4E0E-BDDB-9756BC3F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6D42-657C-449E-97DB-532B151C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C5D2F-AA28-4AF9-8EC8-AA65606EE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E2E5-FEF0-4F0B-87DD-4302D74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552F-7F08-41FA-9E42-169829AC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0671-567B-4011-AA4C-8D95B75E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A50-E2F7-4D5A-A674-B1F1E92F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4201-0672-4C6C-844F-EC5BB2B7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D9256-6ADF-4563-9BAE-DD61C89BF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982AC-50A2-4929-B85D-A02453DF7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9928E-0083-4CB2-AD57-5F2879CC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B4354-1374-4BEE-886A-A0940DFC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2BCC3-8D32-4A4E-8524-F6B032C6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2B2E-E362-4B31-AD2C-8654AD5D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9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6615-49E5-42E4-A38D-19E7E506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902D1-4D53-48CF-94A0-2D333A1D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85D4A-31D1-457A-8C9D-61796F9D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9FADF-6384-447A-972B-1C65FC2A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E396F-03C3-45D1-9519-2B6CA542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4342-02FB-459A-971C-64E0891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5D54-7B4D-4E49-B5E5-C488BB91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9CE2-843E-413A-8A89-2C654D06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5B33-FA56-41E0-B682-2B01BA0E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A94E-5655-4A22-A6B9-ECDFBB74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C19A-B6F9-40D8-AD8D-0922EE3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AB581-5B46-4916-A908-D8804331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209A-9B66-4D6A-A1D7-CC5FAB8B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756A-C626-4FE0-ABF9-415FEB53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EA2CE-7A20-4068-9A6F-2815C50A9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5C31-6F73-40E9-B4BD-F5D34356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3B1D-B4AF-4860-BE83-98208CBA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2AF0-A63B-4F53-A1C7-9CE0C2C8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D4281-1AE6-44A4-A4DB-E06A1D2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0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CA052-0FD9-4353-B34F-E4A53277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EAF7-0486-49AF-B2B4-57446D78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4E18A-25FA-4E67-ABEA-DB54A40A4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4FC8-F491-4C2F-B753-E09F1D85DD0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E41D0-04F8-4566-9F4A-BFC93FB06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0FFB-6518-4F1C-A96B-155802808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00EF-C422-4730-8459-38D27F5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34A48-A4B3-4046-BF3B-7531E100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116" y="0"/>
            <a:ext cx="1227311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95BFCE-37C7-48AB-82A2-044EED225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4" y="1895004"/>
            <a:ext cx="333375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3C1AB-81C8-47C4-9123-59B2B565D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20" y="1773493"/>
            <a:ext cx="3893689" cy="2987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AE3612-4F9E-4FF1-A561-BF112B58ACA3}"/>
              </a:ext>
            </a:extLst>
          </p:cNvPr>
          <p:cNvSpPr txBox="1"/>
          <p:nvPr/>
        </p:nvSpPr>
        <p:spPr>
          <a:xfrm>
            <a:off x="2510911" y="5007528"/>
            <a:ext cx="68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Baseball At Bat Simulator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467F3-DFF9-43E7-805A-72EE3D2288BA}"/>
              </a:ext>
            </a:extLst>
          </p:cNvPr>
          <p:cNvSpPr/>
          <p:nvPr/>
        </p:nvSpPr>
        <p:spPr>
          <a:xfrm>
            <a:off x="2737449" y="4438698"/>
            <a:ext cx="6587217" cy="477726"/>
          </a:xfrm>
          <a:prstGeom prst="rect">
            <a:avLst/>
          </a:prstGeom>
          <a:solidFill>
            <a:srgbClr val="1B3524"/>
          </a:solidFill>
          <a:ln>
            <a:solidFill>
              <a:srgbClr val="1B3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A00AC-16B7-4FB3-B853-4A46B2B40B6E}"/>
              </a:ext>
            </a:extLst>
          </p:cNvPr>
          <p:cNvSpPr txBox="1"/>
          <p:nvPr/>
        </p:nvSpPr>
        <p:spPr>
          <a:xfrm>
            <a:off x="2624179" y="4512622"/>
            <a:ext cx="658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ARCHIE BRADLEY vs. JUSTIN TURNER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38804-EA54-40DA-B2C5-6D84E4247393}"/>
              </a:ext>
            </a:extLst>
          </p:cNvPr>
          <p:cNvSpPr txBox="1"/>
          <p:nvPr/>
        </p:nvSpPr>
        <p:spPr>
          <a:xfrm>
            <a:off x="4502989" y="5900468"/>
            <a:ext cx="33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by Andrew </a:t>
            </a:r>
            <a:r>
              <a:rPr lang="en-US" dirty="0" err="1">
                <a:solidFill>
                  <a:schemeClr val="bg1"/>
                </a:solidFill>
              </a:rPr>
              <a:t>Peerenboom</a:t>
            </a:r>
            <a:r>
              <a:rPr lang="en-US" dirty="0">
                <a:solidFill>
                  <a:schemeClr val="bg1"/>
                </a:solidFill>
              </a:rPr>
              <a:t> and Chris Hollowell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285E82-EF32-42B5-865A-013B31B86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64" y="4328652"/>
            <a:ext cx="3381339" cy="252934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6C40C5-3147-4B5C-B773-D62B5121BB7D}"/>
              </a:ext>
            </a:extLst>
          </p:cNvPr>
          <p:cNvSpPr/>
          <p:nvPr/>
        </p:nvSpPr>
        <p:spPr>
          <a:xfrm>
            <a:off x="8657303" y="2175387"/>
            <a:ext cx="2625213" cy="2153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5086B3-03D1-4F36-BAC5-C73D96C25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852" y="2186487"/>
            <a:ext cx="2947396" cy="2138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B2BB4-A738-4102-A59E-BE6BA2237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92" y="2133600"/>
            <a:ext cx="3054029" cy="23050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F7D0A3-0A6B-491F-91C5-C211D6CB8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9" y="4314354"/>
            <a:ext cx="2528366" cy="25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1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Hollowell (Student)</dc:creator>
  <cp:lastModifiedBy>Christopher Hollowell (Student)</cp:lastModifiedBy>
  <cp:revision>3</cp:revision>
  <dcterms:created xsi:type="dcterms:W3CDTF">2018-05-03T00:01:52Z</dcterms:created>
  <dcterms:modified xsi:type="dcterms:W3CDTF">2018-05-03T00:26:52Z</dcterms:modified>
</cp:coreProperties>
</file>