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51206400" cy="32918400"/>
  <p:notesSz cx="32918400" cy="51206400"/>
  <p:defaultTextStyle>
    <a:defPPr>
      <a:defRPr lang="en-US"/>
    </a:defPPr>
    <a:lvl1pPr algn="l" rtl="0" eaLnBrk="0" fontAlgn="base" hangingPunct="0">
      <a:spcBef>
        <a:spcPct val="0"/>
      </a:spcBef>
      <a:spcAft>
        <a:spcPct val="0"/>
      </a:spcAft>
      <a:defRPr sz="3200" kern="1200">
        <a:solidFill>
          <a:schemeClr val="tx1"/>
        </a:solidFill>
        <a:latin typeface="Helvetica"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3200" kern="1200">
        <a:solidFill>
          <a:schemeClr val="tx1"/>
        </a:solidFill>
        <a:latin typeface="Helvetica"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3200" kern="1200">
        <a:solidFill>
          <a:schemeClr val="tx1"/>
        </a:solidFill>
        <a:latin typeface="Helvetica"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3200" kern="1200">
        <a:solidFill>
          <a:schemeClr val="tx1"/>
        </a:solidFill>
        <a:latin typeface="Helvetica"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32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32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32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32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3200" kern="1200">
        <a:solidFill>
          <a:schemeClr val="tx1"/>
        </a:solidFill>
        <a:latin typeface="Helvetica"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717" userDrawn="1">
          <p15:clr>
            <a:srgbClr val="A4A3A4"/>
          </p15:clr>
        </p15:guide>
        <p15:guide id="2" orient="horz" pos="19632" userDrawn="1">
          <p15:clr>
            <a:srgbClr val="A4A3A4"/>
          </p15:clr>
        </p15:guide>
        <p15:guide id="3" orient="horz" pos="3729" userDrawn="1">
          <p15:clr>
            <a:srgbClr val="A4A3A4"/>
          </p15:clr>
        </p15:guide>
        <p15:guide id="4" orient="horz" pos="2129" userDrawn="1">
          <p15:clr>
            <a:srgbClr val="A4A3A4"/>
          </p15:clr>
        </p15:guide>
        <p15:guide id="5" pos="7439" userDrawn="1">
          <p15:clr>
            <a:srgbClr val="A4A3A4"/>
          </p15:clr>
        </p15:guide>
        <p15:guide id="6" pos="8412" userDrawn="1">
          <p15:clr>
            <a:srgbClr val="A4A3A4"/>
          </p15:clr>
        </p15:guide>
        <p15:guide id="7" pos="15311" userDrawn="1">
          <p15:clr>
            <a:srgbClr val="A4A3A4"/>
          </p15:clr>
        </p15:guide>
        <p15:guide id="8" pos="24535" userDrawn="1">
          <p15:clr>
            <a:srgbClr val="A4A3A4"/>
          </p15:clr>
        </p15:guide>
        <p15:guide id="9" pos="1150" userDrawn="1">
          <p15:clr>
            <a:srgbClr val="A4A3A4"/>
          </p15:clr>
        </p15:guide>
        <p15:guide id="10" pos="16330" userDrawn="1">
          <p15:clr>
            <a:srgbClr val="A4A3A4"/>
          </p15:clr>
        </p15:guide>
        <p15:guide id="11" pos="23563" userDrawn="1">
          <p15:clr>
            <a:srgbClr val="A4A3A4"/>
          </p15:clr>
        </p15:guide>
        <p15:guide id="12" pos="3087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191919"/>
    <a:srgbClr val="FFFFE1"/>
    <a:srgbClr val="FFF3F3"/>
    <a:srgbClr val="800040"/>
    <a:srgbClr val="004080"/>
    <a:srgbClr val="FF6FC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358" autoAdjust="0"/>
  </p:normalViewPr>
  <p:slideViewPr>
    <p:cSldViewPr snapToGrid="0">
      <p:cViewPr>
        <p:scale>
          <a:sx n="40" d="100"/>
          <a:sy n="40" d="100"/>
        </p:scale>
        <p:origin x="222" y="36"/>
      </p:cViewPr>
      <p:guideLst>
        <p:guide orient="horz" pos="717"/>
        <p:guide orient="horz" pos="19632"/>
        <p:guide orient="horz" pos="3729"/>
        <p:guide orient="horz" pos="2129"/>
        <p:guide pos="7439"/>
        <p:guide pos="8412"/>
        <p:guide pos="15311"/>
        <p:guide pos="24535"/>
        <p:guide pos="1150"/>
        <p:guide pos="16330"/>
        <p:guide pos="23563"/>
        <p:guide pos="30871"/>
      </p:guideLst>
    </p:cSldViewPr>
  </p:slideViewPr>
  <p:outlineViewPr>
    <p:cViewPr>
      <p:scale>
        <a:sx n="33" d="100"/>
        <a:sy n="33" d="100"/>
      </p:scale>
      <p:origin x="0" y="0"/>
    </p:cViewPr>
  </p:outlineViewPr>
  <p:notesTextViewPr>
    <p:cViewPr>
      <p:scale>
        <a:sx n="50" d="100"/>
        <a:sy n="5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265275" cy="256063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a:ea typeface="ＭＳ Ｐゴシック" charset="0"/>
                <a:cs typeface="ＭＳ Ｐゴシック" charset="0"/>
              </a:defRPr>
            </a:lvl1pPr>
          </a:lstStyle>
          <a:p>
            <a:pPr>
              <a:defRPr/>
            </a:pPr>
            <a:endParaRPr lang="en-US"/>
          </a:p>
        </p:txBody>
      </p:sp>
      <p:sp>
        <p:nvSpPr>
          <p:cNvPr id="3" name="Date Placeholder 2"/>
          <p:cNvSpPr>
            <a:spLocks noGrp="1"/>
          </p:cNvSpPr>
          <p:nvPr>
            <p:ph type="dt" idx="1"/>
          </p:nvPr>
        </p:nvSpPr>
        <p:spPr>
          <a:xfrm>
            <a:off x="18646775" y="0"/>
            <a:ext cx="14263688" cy="256063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139EC6B9-EE88-4B38-B88D-57BECED87A29}" type="datetime1">
              <a:rPr lang="en-US" altLang="en-US"/>
              <a:pPr>
                <a:defRPr/>
              </a:pPr>
              <a:t>4/29/2016</a:t>
            </a:fld>
            <a:endParaRPr lang="en-US" altLang="en-US"/>
          </a:p>
        </p:txBody>
      </p:sp>
      <p:sp>
        <p:nvSpPr>
          <p:cNvPr id="4" name="Slide Image Placeholder 3"/>
          <p:cNvSpPr>
            <a:spLocks noGrp="1" noRot="1" noChangeAspect="1"/>
          </p:cNvSpPr>
          <p:nvPr>
            <p:ph type="sldImg" idx="2"/>
          </p:nvPr>
        </p:nvSpPr>
        <p:spPr>
          <a:xfrm>
            <a:off x="1524000" y="3840163"/>
            <a:ext cx="29870400" cy="192024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3292475" y="24323675"/>
            <a:ext cx="26333450" cy="23042563"/>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48637825"/>
            <a:ext cx="14265275" cy="255905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5"/>
          </p:nvPr>
        </p:nvSpPr>
        <p:spPr>
          <a:xfrm>
            <a:off x="18646775" y="48637825"/>
            <a:ext cx="14263688" cy="255905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3A263A58-3245-49E8-8FCF-A119D9ED4EA4}"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pitchFamily="-111" charset="-128"/>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xfrm>
            <a:off x="1524000" y="3840163"/>
            <a:ext cx="29870400" cy="192024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z="9600" dirty="0">
                <a:solidFill>
                  <a:srgbClr val="000000"/>
                </a:solidFill>
              </a:rPr>
              <a:t>Copyright Colin </a:t>
            </a:r>
            <a:r>
              <a:rPr lang="en-US" altLang="en-US" sz="9600" dirty="0" err="1">
                <a:solidFill>
                  <a:srgbClr val="000000"/>
                </a:solidFill>
              </a:rPr>
              <a:t>Purrington</a:t>
            </a:r>
            <a:r>
              <a:rPr lang="en-US" altLang="en-US" sz="9600" dirty="0">
                <a:solidFill>
                  <a:srgbClr val="000000"/>
                </a:solidFill>
              </a:rPr>
              <a:t> (</a:t>
            </a:r>
            <a:r>
              <a:rPr lang="en-US" altLang="en-US" sz="9600" dirty="0">
                <a:solidFill>
                  <a:srgbClr val="000000"/>
                </a:solidFill>
                <a:latin typeface="Times New Roman" panose="02020603050405020304" pitchFamily="18" charset="0"/>
              </a:rPr>
              <a:t>http://colinpurrington.com/tips/academic/posterdesign).</a:t>
            </a:r>
            <a:endParaRPr lang="en-US" altLang="en-US" sz="9600" dirty="0">
              <a:solidFill>
                <a:srgbClr val="000000"/>
              </a:solidFill>
            </a:endParaRPr>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3AE43F06-CE62-4FFA-AF17-9038A1AEA7A9}" type="slidenum">
              <a:rPr lang="en-US" altLang="en-US"/>
              <a:pPr>
                <a:spcBef>
                  <a:spcPct val="0"/>
                </a:spcBef>
              </a:pPr>
              <a:t>1</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165" y="10226675"/>
            <a:ext cx="43526075" cy="7054850"/>
          </a:xfrm>
        </p:spPr>
        <p:txBody>
          <a:bodyPr/>
          <a:lstStyle/>
          <a:p>
            <a:r>
              <a:rPr lang="en-US"/>
              <a:t>Click to edit Master title style</a:t>
            </a:r>
          </a:p>
        </p:txBody>
      </p:sp>
      <p:sp>
        <p:nvSpPr>
          <p:cNvPr id="3" name="Subtitle 2"/>
          <p:cNvSpPr>
            <a:spLocks noGrp="1"/>
          </p:cNvSpPr>
          <p:nvPr>
            <p:ph type="subTitle" idx="1"/>
          </p:nvPr>
        </p:nvSpPr>
        <p:spPr>
          <a:xfrm>
            <a:off x="7680325" y="18653126"/>
            <a:ext cx="35845750" cy="8413750"/>
          </a:xfrm>
        </p:spPr>
        <p:txBody>
          <a:bodyPr/>
          <a:lstStyle>
            <a:lvl1pPr marL="0" indent="0" algn="ctr">
              <a:buNone/>
              <a:defRPr/>
            </a:lvl1pPr>
            <a:lvl2pPr marL="470276" indent="0" algn="ctr">
              <a:buNone/>
              <a:defRPr/>
            </a:lvl2pPr>
            <a:lvl3pPr marL="940552" indent="0" algn="ctr">
              <a:buNone/>
              <a:defRPr/>
            </a:lvl3pPr>
            <a:lvl4pPr marL="1410828" indent="0" algn="ctr">
              <a:buNone/>
              <a:defRPr/>
            </a:lvl4pPr>
            <a:lvl5pPr marL="1881104" indent="0" algn="ctr">
              <a:buNone/>
              <a:defRPr/>
            </a:lvl5pPr>
            <a:lvl6pPr marL="2351380" indent="0" algn="ctr">
              <a:buNone/>
              <a:defRPr/>
            </a:lvl6pPr>
            <a:lvl7pPr marL="2821656" indent="0" algn="ctr">
              <a:buNone/>
              <a:defRPr/>
            </a:lvl7pPr>
            <a:lvl8pPr marL="3291931" indent="0" algn="ctr">
              <a:buNone/>
              <a:defRPr/>
            </a:lvl8pPr>
            <a:lvl9pPr marL="3762207"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C6B286C-D238-44B9-B771-59B7E68E5C2F}" type="slidenum">
              <a:rPr lang="en-US" altLang="en-US"/>
              <a:pPr>
                <a:defRPr/>
              </a:pPr>
              <a:t>‹#›</a:t>
            </a:fld>
            <a:endParaRPr lang="en-US" altLang="en-US"/>
          </a:p>
        </p:txBody>
      </p:sp>
    </p:spTree>
    <p:extLst>
      <p:ext uri="{BB962C8B-B14F-4D97-AF65-F5344CB8AC3E}">
        <p14:creationId xmlns:p14="http://schemas.microsoft.com/office/powerpoint/2010/main" val="1575281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E576E5C-5649-478E-944A-DB91964D8C30}" type="slidenum">
              <a:rPr lang="en-US" altLang="en-US"/>
              <a:pPr>
                <a:defRPr/>
              </a:pPr>
              <a:t>‹#›</a:t>
            </a:fld>
            <a:endParaRPr lang="en-US" altLang="en-US"/>
          </a:p>
        </p:txBody>
      </p:sp>
    </p:spTree>
    <p:extLst>
      <p:ext uri="{BB962C8B-B14F-4D97-AF65-F5344CB8AC3E}">
        <p14:creationId xmlns:p14="http://schemas.microsoft.com/office/powerpoint/2010/main" val="938887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485515" y="2925763"/>
            <a:ext cx="10880725" cy="263350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40163" y="2925763"/>
            <a:ext cx="32492950" cy="263350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39CB2C8-2E5D-4BCC-A2D1-0E651B9B5CB5}" type="slidenum">
              <a:rPr lang="en-US" altLang="en-US"/>
              <a:pPr>
                <a:defRPr/>
              </a:pPr>
              <a:t>‹#›</a:t>
            </a:fld>
            <a:endParaRPr lang="en-US" altLang="en-US"/>
          </a:p>
        </p:txBody>
      </p:sp>
    </p:spTree>
    <p:extLst>
      <p:ext uri="{BB962C8B-B14F-4D97-AF65-F5344CB8AC3E}">
        <p14:creationId xmlns:p14="http://schemas.microsoft.com/office/powerpoint/2010/main" val="364489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9CA89C2-00ED-4DA8-8B26-2CB1E5822857}" type="slidenum">
              <a:rPr lang="en-US" altLang="en-US"/>
              <a:pPr>
                <a:defRPr/>
              </a:pPr>
              <a:t>‹#›</a:t>
            </a:fld>
            <a:endParaRPr lang="en-US" altLang="en-US"/>
          </a:p>
        </p:txBody>
      </p:sp>
    </p:spTree>
    <p:extLst>
      <p:ext uri="{BB962C8B-B14F-4D97-AF65-F5344CB8AC3E}">
        <p14:creationId xmlns:p14="http://schemas.microsoft.com/office/powerpoint/2010/main" val="1918882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4952" y="21153439"/>
            <a:ext cx="43526075" cy="6537325"/>
          </a:xfrm>
        </p:spPr>
        <p:txBody>
          <a:bodyPr anchor="t"/>
          <a:lstStyle>
            <a:lvl1pPr algn="l">
              <a:defRPr sz="4114" b="1" cap="all"/>
            </a:lvl1pPr>
          </a:lstStyle>
          <a:p>
            <a:r>
              <a:rPr lang="en-US"/>
              <a:t>Click to edit Master title style</a:t>
            </a:r>
          </a:p>
        </p:txBody>
      </p:sp>
      <p:sp>
        <p:nvSpPr>
          <p:cNvPr id="3" name="Text Placeholder 2"/>
          <p:cNvSpPr>
            <a:spLocks noGrp="1"/>
          </p:cNvSpPr>
          <p:nvPr>
            <p:ph type="body" idx="1"/>
          </p:nvPr>
        </p:nvSpPr>
        <p:spPr>
          <a:xfrm>
            <a:off x="4044952" y="13952539"/>
            <a:ext cx="43526075" cy="7200900"/>
          </a:xfrm>
        </p:spPr>
        <p:txBody>
          <a:bodyPr anchor="b"/>
          <a:lstStyle>
            <a:lvl1pPr marL="0" indent="0">
              <a:buNone/>
              <a:defRPr sz="2057"/>
            </a:lvl1pPr>
            <a:lvl2pPr marL="470276" indent="0">
              <a:buNone/>
              <a:defRPr sz="1851"/>
            </a:lvl2pPr>
            <a:lvl3pPr marL="940552" indent="0">
              <a:buNone/>
              <a:defRPr sz="1646"/>
            </a:lvl3pPr>
            <a:lvl4pPr marL="1410828" indent="0">
              <a:buNone/>
              <a:defRPr sz="1440"/>
            </a:lvl4pPr>
            <a:lvl5pPr marL="1881104" indent="0">
              <a:buNone/>
              <a:defRPr sz="1440"/>
            </a:lvl5pPr>
            <a:lvl6pPr marL="2351380" indent="0">
              <a:buNone/>
              <a:defRPr sz="1440"/>
            </a:lvl6pPr>
            <a:lvl7pPr marL="2821656" indent="0">
              <a:buNone/>
              <a:defRPr sz="1440"/>
            </a:lvl7pPr>
            <a:lvl8pPr marL="3291931" indent="0">
              <a:buNone/>
              <a:defRPr sz="1440"/>
            </a:lvl8pPr>
            <a:lvl9pPr marL="3762207" indent="0">
              <a:buNone/>
              <a:defRPr sz="144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D6BA21D-6FDE-4044-88AA-C8B73EEF9DE1}" type="slidenum">
              <a:rPr lang="en-US" altLang="en-US"/>
              <a:pPr>
                <a:defRPr/>
              </a:pPr>
              <a:t>‹#›</a:t>
            </a:fld>
            <a:endParaRPr lang="en-US" altLang="en-US"/>
          </a:p>
        </p:txBody>
      </p:sp>
    </p:spTree>
    <p:extLst>
      <p:ext uri="{BB962C8B-B14F-4D97-AF65-F5344CB8AC3E}">
        <p14:creationId xmlns:p14="http://schemas.microsoft.com/office/powerpoint/2010/main" val="3703078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40165" y="9510714"/>
            <a:ext cx="21686837" cy="19750087"/>
          </a:xfrm>
        </p:spPr>
        <p:txBody>
          <a:bodyPr/>
          <a:lstStyle>
            <a:lvl1pPr>
              <a:defRPr sz="2880"/>
            </a:lvl1pPr>
            <a:lvl2pPr>
              <a:defRPr sz="2469"/>
            </a:lvl2pPr>
            <a:lvl3pPr>
              <a:defRPr sz="2057"/>
            </a:lvl3pPr>
            <a:lvl4pPr>
              <a:defRPr sz="1851"/>
            </a:lvl4pPr>
            <a:lvl5pPr>
              <a:defRPr sz="1851"/>
            </a:lvl5pPr>
            <a:lvl6pPr>
              <a:defRPr sz="1851"/>
            </a:lvl6pPr>
            <a:lvl7pPr>
              <a:defRPr sz="1851"/>
            </a:lvl7pPr>
            <a:lvl8pPr>
              <a:defRPr sz="1851"/>
            </a:lvl8pPr>
            <a:lvl9pPr>
              <a:defRPr sz="18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5679400" y="9510714"/>
            <a:ext cx="21686838" cy="19750087"/>
          </a:xfrm>
        </p:spPr>
        <p:txBody>
          <a:bodyPr/>
          <a:lstStyle>
            <a:lvl1pPr>
              <a:defRPr sz="2880"/>
            </a:lvl1pPr>
            <a:lvl2pPr>
              <a:defRPr sz="2469"/>
            </a:lvl2pPr>
            <a:lvl3pPr>
              <a:defRPr sz="2057"/>
            </a:lvl3pPr>
            <a:lvl4pPr>
              <a:defRPr sz="1851"/>
            </a:lvl4pPr>
            <a:lvl5pPr>
              <a:defRPr sz="1851"/>
            </a:lvl5pPr>
            <a:lvl6pPr>
              <a:defRPr sz="1851"/>
            </a:lvl6pPr>
            <a:lvl7pPr>
              <a:defRPr sz="1851"/>
            </a:lvl7pPr>
            <a:lvl8pPr>
              <a:defRPr sz="1851"/>
            </a:lvl8pPr>
            <a:lvl9pPr>
              <a:defRPr sz="18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F129625-EA6C-441F-A4B7-ACFCBAAAC297}" type="slidenum">
              <a:rPr lang="en-US" altLang="en-US"/>
              <a:pPr>
                <a:defRPr/>
              </a:pPr>
              <a:t>‹#›</a:t>
            </a:fld>
            <a:endParaRPr lang="en-US" altLang="en-US"/>
          </a:p>
        </p:txBody>
      </p:sp>
    </p:spTree>
    <p:extLst>
      <p:ext uri="{BB962C8B-B14F-4D97-AF65-F5344CB8AC3E}">
        <p14:creationId xmlns:p14="http://schemas.microsoft.com/office/powerpoint/2010/main" val="3127229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60640" y="1317625"/>
            <a:ext cx="46085125"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560638" y="7369176"/>
            <a:ext cx="22625050" cy="3070225"/>
          </a:xfrm>
        </p:spPr>
        <p:txBody>
          <a:bodyPr anchor="b"/>
          <a:lstStyle>
            <a:lvl1pPr marL="0" indent="0">
              <a:buNone/>
              <a:defRPr sz="2469" b="1"/>
            </a:lvl1pPr>
            <a:lvl2pPr marL="470276" indent="0">
              <a:buNone/>
              <a:defRPr sz="2057" b="1"/>
            </a:lvl2pPr>
            <a:lvl3pPr marL="940552" indent="0">
              <a:buNone/>
              <a:defRPr sz="1851" b="1"/>
            </a:lvl3pPr>
            <a:lvl4pPr marL="1410828" indent="0">
              <a:buNone/>
              <a:defRPr sz="1646" b="1"/>
            </a:lvl4pPr>
            <a:lvl5pPr marL="1881104" indent="0">
              <a:buNone/>
              <a:defRPr sz="1646" b="1"/>
            </a:lvl5pPr>
            <a:lvl6pPr marL="2351380" indent="0">
              <a:buNone/>
              <a:defRPr sz="1646" b="1"/>
            </a:lvl6pPr>
            <a:lvl7pPr marL="2821656" indent="0">
              <a:buNone/>
              <a:defRPr sz="1646" b="1"/>
            </a:lvl7pPr>
            <a:lvl8pPr marL="3291931" indent="0">
              <a:buNone/>
              <a:defRPr sz="1646" b="1"/>
            </a:lvl8pPr>
            <a:lvl9pPr marL="3762207" indent="0">
              <a:buNone/>
              <a:defRPr sz="1646" b="1"/>
            </a:lvl9pPr>
          </a:lstStyle>
          <a:p>
            <a:pPr lvl="0"/>
            <a:r>
              <a:rPr lang="en-US"/>
              <a:t>Click to edit Master text styles</a:t>
            </a:r>
          </a:p>
        </p:txBody>
      </p:sp>
      <p:sp>
        <p:nvSpPr>
          <p:cNvPr id="4" name="Content Placeholder 3"/>
          <p:cNvSpPr>
            <a:spLocks noGrp="1"/>
          </p:cNvSpPr>
          <p:nvPr>
            <p:ph sz="half" idx="2"/>
          </p:nvPr>
        </p:nvSpPr>
        <p:spPr>
          <a:xfrm>
            <a:off x="2560638" y="10439401"/>
            <a:ext cx="22625050" cy="18965863"/>
          </a:xfrm>
        </p:spPr>
        <p:txBody>
          <a:bodyPr/>
          <a:lstStyle>
            <a:lvl1pPr>
              <a:defRPr sz="2469"/>
            </a:lvl1pPr>
            <a:lvl2pPr>
              <a:defRPr sz="2057"/>
            </a:lvl2pPr>
            <a:lvl3pPr>
              <a:defRPr sz="1851"/>
            </a:lvl3pPr>
            <a:lvl4pPr>
              <a:defRPr sz="1646"/>
            </a:lvl4pPr>
            <a:lvl5pPr>
              <a:defRPr sz="1646"/>
            </a:lvl5pPr>
            <a:lvl6pPr>
              <a:defRPr sz="1646"/>
            </a:lvl6pPr>
            <a:lvl7pPr>
              <a:defRPr sz="1646"/>
            </a:lvl7pPr>
            <a:lvl8pPr>
              <a:defRPr sz="1646"/>
            </a:lvl8pPr>
            <a:lvl9pPr>
              <a:defRPr sz="164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6012775" y="7369176"/>
            <a:ext cx="22632988" cy="3070225"/>
          </a:xfrm>
        </p:spPr>
        <p:txBody>
          <a:bodyPr anchor="b"/>
          <a:lstStyle>
            <a:lvl1pPr marL="0" indent="0">
              <a:buNone/>
              <a:defRPr sz="2469" b="1"/>
            </a:lvl1pPr>
            <a:lvl2pPr marL="470276" indent="0">
              <a:buNone/>
              <a:defRPr sz="2057" b="1"/>
            </a:lvl2pPr>
            <a:lvl3pPr marL="940552" indent="0">
              <a:buNone/>
              <a:defRPr sz="1851" b="1"/>
            </a:lvl3pPr>
            <a:lvl4pPr marL="1410828" indent="0">
              <a:buNone/>
              <a:defRPr sz="1646" b="1"/>
            </a:lvl4pPr>
            <a:lvl5pPr marL="1881104" indent="0">
              <a:buNone/>
              <a:defRPr sz="1646" b="1"/>
            </a:lvl5pPr>
            <a:lvl6pPr marL="2351380" indent="0">
              <a:buNone/>
              <a:defRPr sz="1646" b="1"/>
            </a:lvl6pPr>
            <a:lvl7pPr marL="2821656" indent="0">
              <a:buNone/>
              <a:defRPr sz="1646" b="1"/>
            </a:lvl7pPr>
            <a:lvl8pPr marL="3291931" indent="0">
              <a:buNone/>
              <a:defRPr sz="1646" b="1"/>
            </a:lvl8pPr>
            <a:lvl9pPr marL="3762207" indent="0">
              <a:buNone/>
              <a:defRPr sz="1646" b="1"/>
            </a:lvl9pPr>
          </a:lstStyle>
          <a:p>
            <a:pPr lvl="0"/>
            <a:r>
              <a:rPr lang="en-US"/>
              <a:t>Click to edit Master text styles</a:t>
            </a:r>
          </a:p>
        </p:txBody>
      </p:sp>
      <p:sp>
        <p:nvSpPr>
          <p:cNvPr id="6" name="Content Placeholder 5"/>
          <p:cNvSpPr>
            <a:spLocks noGrp="1"/>
          </p:cNvSpPr>
          <p:nvPr>
            <p:ph sz="quarter" idx="4"/>
          </p:nvPr>
        </p:nvSpPr>
        <p:spPr>
          <a:xfrm>
            <a:off x="26012775" y="10439401"/>
            <a:ext cx="22632988" cy="18965863"/>
          </a:xfrm>
        </p:spPr>
        <p:txBody>
          <a:bodyPr/>
          <a:lstStyle>
            <a:lvl1pPr>
              <a:defRPr sz="2469"/>
            </a:lvl1pPr>
            <a:lvl2pPr>
              <a:defRPr sz="2057"/>
            </a:lvl2pPr>
            <a:lvl3pPr>
              <a:defRPr sz="1851"/>
            </a:lvl3pPr>
            <a:lvl4pPr>
              <a:defRPr sz="1646"/>
            </a:lvl4pPr>
            <a:lvl5pPr>
              <a:defRPr sz="1646"/>
            </a:lvl5pPr>
            <a:lvl6pPr>
              <a:defRPr sz="1646"/>
            </a:lvl6pPr>
            <a:lvl7pPr>
              <a:defRPr sz="1646"/>
            </a:lvl7pPr>
            <a:lvl8pPr>
              <a:defRPr sz="1646"/>
            </a:lvl8pPr>
            <a:lvl9pPr>
              <a:defRPr sz="164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93DA30C7-4009-4591-AA5A-6072BB40D77D}" type="slidenum">
              <a:rPr lang="en-US" altLang="en-US"/>
              <a:pPr>
                <a:defRPr/>
              </a:pPr>
              <a:t>‹#›</a:t>
            </a:fld>
            <a:endParaRPr lang="en-US" altLang="en-US"/>
          </a:p>
        </p:txBody>
      </p:sp>
    </p:spTree>
    <p:extLst>
      <p:ext uri="{BB962C8B-B14F-4D97-AF65-F5344CB8AC3E}">
        <p14:creationId xmlns:p14="http://schemas.microsoft.com/office/powerpoint/2010/main" val="3397211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E8D50646-CC4C-44BD-92A0-3BD24CCE610D}" type="slidenum">
              <a:rPr lang="en-US" altLang="en-US"/>
              <a:pPr>
                <a:defRPr/>
              </a:pPr>
              <a:t>‹#›</a:t>
            </a:fld>
            <a:endParaRPr lang="en-US" altLang="en-US"/>
          </a:p>
        </p:txBody>
      </p:sp>
    </p:spTree>
    <p:extLst>
      <p:ext uri="{BB962C8B-B14F-4D97-AF65-F5344CB8AC3E}">
        <p14:creationId xmlns:p14="http://schemas.microsoft.com/office/powerpoint/2010/main" val="4249469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5F7F63C2-0A33-4097-B109-5876B393258A}" type="slidenum">
              <a:rPr lang="en-US" altLang="en-US"/>
              <a:pPr>
                <a:defRPr/>
              </a:pPr>
              <a:t>‹#›</a:t>
            </a:fld>
            <a:endParaRPr lang="en-US" altLang="en-US"/>
          </a:p>
        </p:txBody>
      </p:sp>
    </p:spTree>
    <p:extLst>
      <p:ext uri="{BB962C8B-B14F-4D97-AF65-F5344CB8AC3E}">
        <p14:creationId xmlns:p14="http://schemas.microsoft.com/office/powerpoint/2010/main" val="522036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638" y="1311275"/>
            <a:ext cx="16846550" cy="5576888"/>
          </a:xfrm>
        </p:spPr>
        <p:txBody>
          <a:bodyPr anchor="b"/>
          <a:lstStyle>
            <a:lvl1pPr algn="l">
              <a:defRPr sz="2057" b="1"/>
            </a:lvl1pPr>
          </a:lstStyle>
          <a:p>
            <a:r>
              <a:rPr lang="en-US"/>
              <a:t>Click to edit Master title style</a:t>
            </a:r>
          </a:p>
        </p:txBody>
      </p:sp>
      <p:sp>
        <p:nvSpPr>
          <p:cNvPr id="3" name="Content Placeholder 2"/>
          <p:cNvSpPr>
            <a:spLocks noGrp="1"/>
          </p:cNvSpPr>
          <p:nvPr>
            <p:ph idx="1"/>
          </p:nvPr>
        </p:nvSpPr>
        <p:spPr>
          <a:xfrm>
            <a:off x="20019963" y="1311276"/>
            <a:ext cx="28625800" cy="28093988"/>
          </a:xfrm>
        </p:spPr>
        <p:txBody>
          <a:bodyPr/>
          <a:lstStyle>
            <a:lvl1pPr>
              <a:defRPr sz="3292"/>
            </a:lvl1pPr>
            <a:lvl2pPr>
              <a:defRPr sz="2880"/>
            </a:lvl2pPr>
            <a:lvl3pPr>
              <a:defRPr sz="2469"/>
            </a:lvl3pPr>
            <a:lvl4pPr>
              <a:defRPr sz="2057"/>
            </a:lvl4pPr>
            <a:lvl5pPr>
              <a:defRPr sz="2057"/>
            </a:lvl5pPr>
            <a:lvl6pPr>
              <a:defRPr sz="2057"/>
            </a:lvl6pPr>
            <a:lvl7pPr>
              <a:defRPr sz="2057"/>
            </a:lvl7pPr>
            <a:lvl8pPr>
              <a:defRPr sz="2057"/>
            </a:lvl8pPr>
            <a:lvl9pPr>
              <a:defRPr sz="205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60638" y="6888163"/>
            <a:ext cx="16846550" cy="22517100"/>
          </a:xfrm>
        </p:spPr>
        <p:txBody>
          <a:bodyPr/>
          <a:lstStyle>
            <a:lvl1pPr marL="0" indent="0">
              <a:buNone/>
              <a:defRPr sz="1440"/>
            </a:lvl1pPr>
            <a:lvl2pPr marL="470276" indent="0">
              <a:buNone/>
              <a:defRPr sz="1234"/>
            </a:lvl2pPr>
            <a:lvl3pPr marL="940552" indent="0">
              <a:buNone/>
              <a:defRPr sz="1029"/>
            </a:lvl3pPr>
            <a:lvl4pPr marL="1410828" indent="0">
              <a:buNone/>
              <a:defRPr sz="926"/>
            </a:lvl4pPr>
            <a:lvl5pPr marL="1881104" indent="0">
              <a:buNone/>
              <a:defRPr sz="926"/>
            </a:lvl5pPr>
            <a:lvl6pPr marL="2351380" indent="0">
              <a:buNone/>
              <a:defRPr sz="926"/>
            </a:lvl6pPr>
            <a:lvl7pPr marL="2821656" indent="0">
              <a:buNone/>
              <a:defRPr sz="926"/>
            </a:lvl7pPr>
            <a:lvl8pPr marL="3291931" indent="0">
              <a:buNone/>
              <a:defRPr sz="926"/>
            </a:lvl8pPr>
            <a:lvl9pPr marL="3762207" indent="0">
              <a:buNone/>
              <a:defRPr sz="926"/>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9B78FAC-F596-486A-99F8-4B0D1AA3AC0E}" type="slidenum">
              <a:rPr lang="en-US" altLang="en-US"/>
              <a:pPr>
                <a:defRPr/>
              </a:pPr>
              <a:t>‹#›</a:t>
            </a:fld>
            <a:endParaRPr lang="en-US" altLang="en-US"/>
          </a:p>
        </p:txBody>
      </p:sp>
    </p:spTree>
    <p:extLst>
      <p:ext uri="{BB962C8B-B14F-4D97-AF65-F5344CB8AC3E}">
        <p14:creationId xmlns:p14="http://schemas.microsoft.com/office/powerpoint/2010/main" val="2437721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177" y="23042563"/>
            <a:ext cx="30724475" cy="2720975"/>
          </a:xfrm>
        </p:spPr>
        <p:txBody>
          <a:bodyPr anchor="b"/>
          <a:lstStyle>
            <a:lvl1pPr algn="l">
              <a:defRPr sz="2057" b="1"/>
            </a:lvl1pPr>
          </a:lstStyle>
          <a:p>
            <a:r>
              <a:rPr lang="en-US"/>
              <a:t>Click to edit Master title style</a:t>
            </a:r>
          </a:p>
        </p:txBody>
      </p:sp>
      <p:sp>
        <p:nvSpPr>
          <p:cNvPr id="3" name="Picture Placeholder 2"/>
          <p:cNvSpPr>
            <a:spLocks noGrp="1"/>
          </p:cNvSpPr>
          <p:nvPr>
            <p:ph type="pic" idx="1"/>
          </p:nvPr>
        </p:nvSpPr>
        <p:spPr>
          <a:xfrm>
            <a:off x="10036177" y="2941639"/>
            <a:ext cx="30724475" cy="19750087"/>
          </a:xfrm>
        </p:spPr>
        <p:txBody>
          <a:bodyPr/>
          <a:lstStyle>
            <a:lvl1pPr marL="0" indent="0">
              <a:buNone/>
              <a:defRPr sz="3292"/>
            </a:lvl1pPr>
            <a:lvl2pPr marL="470276" indent="0">
              <a:buNone/>
              <a:defRPr sz="2880"/>
            </a:lvl2pPr>
            <a:lvl3pPr marL="940552" indent="0">
              <a:buNone/>
              <a:defRPr sz="2469"/>
            </a:lvl3pPr>
            <a:lvl4pPr marL="1410828" indent="0">
              <a:buNone/>
              <a:defRPr sz="2057"/>
            </a:lvl4pPr>
            <a:lvl5pPr marL="1881104" indent="0">
              <a:buNone/>
              <a:defRPr sz="2057"/>
            </a:lvl5pPr>
            <a:lvl6pPr marL="2351380" indent="0">
              <a:buNone/>
              <a:defRPr sz="2057"/>
            </a:lvl6pPr>
            <a:lvl7pPr marL="2821656" indent="0">
              <a:buNone/>
              <a:defRPr sz="2057"/>
            </a:lvl7pPr>
            <a:lvl8pPr marL="3291931" indent="0">
              <a:buNone/>
              <a:defRPr sz="2057"/>
            </a:lvl8pPr>
            <a:lvl9pPr marL="3762207" indent="0">
              <a:buNone/>
              <a:defRPr sz="2057"/>
            </a:lvl9pPr>
          </a:lstStyle>
          <a:p>
            <a:pPr lvl="0"/>
            <a:endParaRPr lang="en-US" noProof="0"/>
          </a:p>
        </p:txBody>
      </p:sp>
      <p:sp>
        <p:nvSpPr>
          <p:cNvPr id="4" name="Text Placeholder 3"/>
          <p:cNvSpPr>
            <a:spLocks noGrp="1"/>
          </p:cNvSpPr>
          <p:nvPr>
            <p:ph type="body" sz="half" idx="2"/>
          </p:nvPr>
        </p:nvSpPr>
        <p:spPr>
          <a:xfrm>
            <a:off x="10036177" y="25763539"/>
            <a:ext cx="30724475" cy="3862387"/>
          </a:xfrm>
        </p:spPr>
        <p:txBody>
          <a:bodyPr/>
          <a:lstStyle>
            <a:lvl1pPr marL="0" indent="0">
              <a:buNone/>
              <a:defRPr sz="1440"/>
            </a:lvl1pPr>
            <a:lvl2pPr marL="470276" indent="0">
              <a:buNone/>
              <a:defRPr sz="1234"/>
            </a:lvl2pPr>
            <a:lvl3pPr marL="940552" indent="0">
              <a:buNone/>
              <a:defRPr sz="1029"/>
            </a:lvl3pPr>
            <a:lvl4pPr marL="1410828" indent="0">
              <a:buNone/>
              <a:defRPr sz="926"/>
            </a:lvl4pPr>
            <a:lvl5pPr marL="1881104" indent="0">
              <a:buNone/>
              <a:defRPr sz="926"/>
            </a:lvl5pPr>
            <a:lvl6pPr marL="2351380" indent="0">
              <a:buNone/>
              <a:defRPr sz="926"/>
            </a:lvl6pPr>
            <a:lvl7pPr marL="2821656" indent="0">
              <a:buNone/>
              <a:defRPr sz="926"/>
            </a:lvl7pPr>
            <a:lvl8pPr marL="3291931" indent="0">
              <a:buNone/>
              <a:defRPr sz="926"/>
            </a:lvl8pPr>
            <a:lvl9pPr marL="3762207" indent="0">
              <a:buNone/>
              <a:defRPr sz="926"/>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FD24778-F13F-47B0-BA33-4516DABED0D6}" type="slidenum">
              <a:rPr lang="en-US" altLang="en-US"/>
              <a:pPr>
                <a:defRPr/>
              </a:pPr>
              <a:t>‹#›</a:t>
            </a:fld>
            <a:endParaRPr lang="en-US" altLang="en-US"/>
          </a:p>
        </p:txBody>
      </p:sp>
    </p:spTree>
    <p:extLst>
      <p:ext uri="{BB962C8B-B14F-4D97-AF65-F5344CB8AC3E}">
        <p14:creationId xmlns:p14="http://schemas.microsoft.com/office/powerpoint/2010/main" val="119992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40164" y="2926080"/>
            <a:ext cx="43526075"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07557" tIns="203779" rIns="407557" bIns="203779"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840164" y="9511393"/>
            <a:ext cx="43526075" cy="19749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07557" tIns="203779" rIns="407557" bIns="203779"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3840163" y="29992320"/>
            <a:ext cx="10668000" cy="219456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eaLnBrk="1" hangingPunct="1">
              <a:defRPr sz="6377">
                <a:latin typeface="Times New Roman" charset="0"/>
                <a:ea typeface="ＭＳ Ｐゴシック" charset="0"/>
                <a:cs typeface="ＭＳ Ｐゴシック" charset="0"/>
              </a:defRPr>
            </a:lvl1pPr>
          </a:lstStyle>
          <a:p>
            <a:pPr>
              <a:defRPr/>
            </a:pPr>
            <a:endParaRPr lang="en-US"/>
          </a:p>
        </p:txBody>
      </p:sp>
      <p:sp>
        <p:nvSpPr>
          <p:cNvPr id="1029" name="Rectangle 5"/>
          <p:cNvSpPr>
            <a:spLocks noGrp="1" noChangeArrowheads="1"/>
          </p:cNvSpPr>
          <p:nvPr>
            <p:ph type="ftr" sz="quarter" idx="3"/>
          </p:nvPr>
        </p:nvSpPr>
        <p:spPr bwMode="auto">
          <a:xfrm>
            <a:off x="17495839" y="29992320"/>
            <a:ext cx="16214725" cy="219456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lgn="ctr" eaLnBrk="1" hangingPunct="1">
              <a:defRPr sz="6377">
                <a:latin typeface="Times New Roman" charset="0"/>
                <a:ea typeface="ＭＳ Ｐゴシック" charset="0"/>
                <a:cs typeface="ＭＳ Ｐゴシック" charset="0"/>
              </a:defRPr>
            </a:lvl1pPr>
          </a:lstStyle>
          <a:p>
            <a:pPr>
              <a:defRPr/>
            </a:pPr>
            <a:endParaRPr lang="en-US"/>
          </a:p>
        </p:txBody>
      </p:sp>
      <p:sp>
        <p:nvSpPr>
          <p:cNvPr id="1030" name="Rectangle 6"/>
          <p:cNvSpPr>
            <a:spLocks noGrp="1" noChangeArrowheads="1"/>
          </p:cNvSpPr>
          <p:nvPr>
            <p:ph type="sldNum" sz="quarter" idx="4"/>
          </p:nvPr>
        </p:nvSpPr>
        <p:spPr bwMode="auto">
          <a:xfrm>
            <a:off x="36698238" y="29992320"/>
            <a:ext cx="10668000" cy="219456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lgn="r" eaLnBrk="1" hangingPunct="1">
              <a:defRPr sz="6377" smtClean="0">
                <a:latin typeface="Times New Roman" panose="02020603050405020304" pitchFamily="18" charset="0"/>
              </a:defRPr>
            </a:lvl1pPr>
          </a:lstStyle>
          <a:p>
            <a:pPr>
              <a:defRPr/>
            </a:pPr>
            <a:fld id="{B4957A6A-5CE8-4A47-8A87-2B826927D85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91661" rtl="0" eaLnBrk="0" fontAlgn="base" hangingPunct="0">
        <a:spcBef>
          <a:spcPct val="0"/>
        </a:spcBef>
        <a:spcAft>
          <a:spcPct val="0"/>
        </a:spcAft>
        <a:defRPr sz="20161">
          <a:solidFill>
            <a:schemeClr val="tx2"/>
          </a:solidFill>
          <a:latin typeface="+mj-lt"/>
          <a:ea typeface="MS PGothic" panose="020B0600070205080204" pitchFamily="34" charset="-128"/>
          <a:cs typeface="ＭＳ Ｐゴシック" pitchFamily="-65" charset="-128"/>
        </a:defRPr>
      </a:lvl1pPr>
      <a:lvl2pPr algn="ctr" defTabSz="4191661" rtl="0" eaLnBrk="0" fontAlgn="base" hangingPunct="0">
        <a:spcBef>
          <a:spcPct val="0"/>
        </a:spcBef>
        <a:spcAft>
          <a:spcPct val="0"/>
        </a:spcAft>
        <a:defRPr sz="20161">
          <a:solidFill>
            <a:schemeClr val="tx2"/>
          </a:solidFill>
          <a:latin typeface="Times New Roman" pitchFamily="-65" charset="0"/>
          <a:ea typeface="MS PGothic" panose="020B0600070205080204" pitchFamily="34" charset="-128"/>
          <a:cs typeface="ＭＳ Ｐゴシック" pitchFamily="-65" charset="-128"/>
        </a:defRPr>
      </a:lvl2pPr>
      <a:lvl3pPr algn="ctr" defTabSz="4191661" rtl="0" eaLnBrk="0" fontAlgn="base" hangingPunct="0">
        <a:spcBef>
          <a:spcPct val="0"/>
        </a:spcBef>
        <a:spcAft>
          <a:spcPct val="0"/>
        </a:spcAft>
        <a:defRPr sz="20161">
          <a:solidFill>
            <a:schemeClr val="tx2"/>
          </a:solidFill>
          <a:latin typeface="Times New Roman" pitchFamily="-65" charset="0"/>
          <a:ea typeface="MS PGothic" panose="020B0600070205080204" pitchFamily="34" charset="-128"/>
          <a:cs typeface="ＭＳ Ｐゴシック" pitchFamily="-65" charset="-128"/>
        </a:defRPr>
      </a:lvl3pPr>
      <a:lvl4pPr algn="ctr" defTabSz="4191661" rtl="0" eaLnBrk="0" fontAlgn="base" hangingPunct="0">
        <a:spcBef>
          <a:spcPct val="0"/>
        </a:spcBef>
        <a:spcAft>
          <a:spcPct val="0"/>
        </a:spcAft>
        <a:defRPr sz="20161">
          <a:solidFill>
            <a:schemeClr val="tx2"/>
          </a:solidFill>
          <a:latin typeface="Times New Roman" pitchFamily="-65" charset="0"/>
          <a:ea typeface="MS PGothic" panose="020B0600070205080204" pitchFamily="34" charset="-128"/>
          <a:cs typeface="ＭＳ Ｐゴシック" pitchFamily="-65" charset="-128"/>
        </a:defRPr>
      </a:lvl4pPr>
      <a:lvl5pPr algn="ctr" defTabSz="4191661" rtl="0" eaLnBrk="0" fontAlgn="base" hangingPunct="0">
        <a:spcBef>
          <a:spcPct val="0"/>
        </a:spcBef>
        <a:spcAft>
          <a:spcPct val="0"/>
        </a:spcAft>
        <a:defRPr sz="20161">
          <a:solidFill>
            <a:schemeClr val="tx2"/>
          </a:solidFill>
          <a:latin typeface="Times New Roman" pitchFamily="-65" charset="0"/>
          <a:ea typeface="MS PGothic" panose="020B0600070205080204" pitchFamily="34" charset="-128"/>
          <a:cs typeface="ＭＳ Ｐゴシック" pitchFamily="-65" charset="-128"/>
        </a:defRPr>
      </a:lvl5pPr>
      <a:lvl6pPr marL="470276" algn="ctr" defTabSz="4191661" rtl="0" fontAlgn="base">
        <a:spcBef>
          <a:spcPct val="0"/>
        </a:spcBef>
        <a:spcAft>
          <a:spcPct val="0"/>
        </a:spcAft>
        <a:defRPr sz="20161">
          <a:solidFill>
            <a:schemeClr val="tx2"/>
          </a:solidFill>
          <a:latin typeface="Times New Roman" pitchFamily="-65" charset="0"/>
        </a:defRPr>
      </a:lvl6pPr>
      <a:lvl7pPr marL="940552" algn="ctr" defTabSz="4191661" rtl="0" fontAlgn="base">
        <a:spcBef>
          <a:spcPct val="0"/>
        </a:spcBef>
        <a:spcAft>
          <a:spcPct val="0"/>
        </a:spcAft>
        <a:defRPr sz="20161">
          <a:solidFill>
            <a:schemeClr val="tx2"/>
          </a:solidFill>
          <a:latin typeface="Times New Roman" pitchFamily="-65" charset="0"/>
        </a:defRPr>
      </a:lvl7pPr>
      <a:lvl8pPr marL="1410828" algn="ctr" defTabSz="4191661" rtl="0" fontAlgn="base">
        <a:spcBef>
          <a:spcPct val="0"/>
        </a:spcBef>
        <a:spcAft>
          <a:spcPct val="0"/>
        </a:spcAft>
        <a:defRPr sz="20161">
          <a:solidFill>
            <a:schemeClr val="tx2"/>
          </a:solidFill>
          <a:latin typeface="Times New Roman" pitchFamily="-65" charset="0"/>
        </a:defRPr>
      </a:lvl8pPr>
      <a:lvl9pPr marL="1881104" algn="ctr" defTabSz="4191661" rtl="0" fontAlgn="base">
        <a:spcBef>
          <a:spcPct val="0"/>
        </a:spcBef>
        <a:spcAft>
          <a:spcPct val="0"/>
        </a:spcAft>
        <a:defRPr sz="20161">
          <a:solidFill>
            <a:schemeClr val="tx2"/>
          </a:solidFill>
          <a:latin typeface="Times New Roman" pitchFamily="-65" charset="0"/>
        </a:defRPr>
      </a:lvl9pPr>
    </p:titleStyle>
    <p:bodyStyle>
      <a:lvl1pPr marL="1572486" indent="-1572486" algn="l" defTabSz="4191661" rtl="0" eaLnBrk="0" fontAlgn="base" hangingPunct="0">
        <a:spcBef>
          <a:spcPct val="20000"/>
        </a:spcBef>
        <a:spcAft>
          <a:spcPct val="0"/>
        </a:spcAft>
        <a:buChar char="•"/>
        <a:defRPr sz="14709">
          <a:solidFill>
            <a:schemeClr val="tx1"/>
          </a:solidFill>
          <a:latin typeface="+mn-lt"/>
          <a:ea typeface="MS PGothic" panose="020B0600070205080204" pitchFamily="34" charset="-128"/>
          <a:cs typeface="ＭＳ Ｐゴシック" pitchFamily="-65" charset="-128"/>
        </a:defRPr>
      </a:lvl1pPr>
      <a:lvl2pPr marL="3406235" indent="-1309588" algn="l" defTabSz="4191661" rtl="0" eaLnBrk="0" fontAlgn="base" hangingPunct="0">
        <a:spcBef>
          <a:spcPct val="20000"/>
        </a:spcBef>
        <a:spcAft>
          <a:spcPct val="0"/>
        </a:spcAft>
        <a:buChar char="–"/>
        <a:defRPr sz="12857">
          <a:solidFill>
            <a:schemeClr val="tx1"/>
          </a:solidFill>
          <a:latin typeface="+mn-lt"/>
          <a:ea typeface="MS PGothic" panose="020B0600070205080204" pitchFamily="34" charset="-128"/>
        </a:defRPr>
      </a:lvl2pPr>
      <a:lvl3pPr marL="5239985" indent="-1048323" algn="l" defTabSz="4191661" rtl="0" eaLnBrk="0" fontAlgn="base" hangingPunct="0">
        <a:spcBef>
          <a:spcPct val="20000"/>
        </a:spcBef>
        <a:spcAft>
          <a:spcPct val="0"/>
        </a:spcAft>
        <a:buChar char="•"/>
        <a:defRPr sz="11006">
          <a:solidFill>
            <a:schemeClr val="tx1"/>
          </a:solidFill>
          <a:latin typeface="+mn-lt"/>
          <a:ea typeface="MS PGothic" panose="020B0600070205080204" pitchFamily="34" charset="-128"/>
        </a:defRPr>
      </a:lvl3pPr>
      <a:lvl4pPr marL="7336631" indent="-1048323" algn="l" defTabSz="4191661" rtl="0" eaLnBrk="0" fontAlgn="base" hangingPunct="0">
        <a:spcBef>
          <a:spcPct val="20000"/>
        </a:spcBef>
        <a:spcAft>
          <a:spcPct val="0"/>
        </a:spcAft>
        <a:buChar char="–"/>
        <a:defRPr sz="9155">
          <a:solidFill>
            <a:schemeClr val="tx1"/>
          </a:solidFill>
          <a:latin typeface="+mn-lt"/>
          <a:ea typeface="MS PGothic" panose="020B0600070205080204" pitchFamily="34" charset="-128"/>
        </a:defRPr>
      </a:lvl4pPr>
      <a:lvl5pPr marL="9431645" indent="-1046691" algn="l" defTabSz="4191661" rtl="0" eaLnBrk="0" fontAlgn="base" hangingPunct="0">
        <a:spcBef>
          <a:spcPct val="20000"/>
        </a:spcBef>
        <a:spcAft>
          <a:spcPct val="0"/>
        </a:spcAft>
        <a:buChar char="»"/>
        <a:defRPr sz="9155">
          <a:solidFill>
            <a:schemeClr val="tx1"/>
          </a:solidFill>
          <a:latin typeface="+mn-lt"/>
          <a:ea typeface="MS PGothic" panose="020B0600070205080204" pitchFamily="34" charset="-128"/>
        </a:defRPr>
      </a:lvl5pPr>
      <a:lvl6pPr marL="9901921" indent="-1046691" algn="l" defTabSz="4191661" rtl="0" fontAlgn="base">
        <a:spcBef>
          <a:spcPct val="20000"/>
        </a:spcBef>
        <a:spcAft>
          <a:spcPct val="0"/>
        </a:spcAft>
        <a:buChar char="»"/>
        <a:defRPr sz="9155">
          <a:solidFill>
            <a:schemeClr val="tx1"/>
          </a:solidFill>
          <a:latin typeface="+mn-lt"/>
          <a:ea typeface="ＭＳ Ｐゴシック" pitchFamily="-65" charset="-128"/>
        </a:defRPr>
      </a:lvl6pPr>
      <a:lvl7pPr marL="10372197" indent="-1046691" algn="l" defTabSz="4191661" rtl="0" fontAlgn="base">
        <a:spcBef>
          <a:spcPct val="20000"/>
        </a:spcBef>
        <a:spcAft>
          <a:spcPct val="0"/>
        </a:spcAft>
        <a:buChar char="»"/>
        <a:defRPr sz="9155">
          <a:solidFill>
            <a:schemeClr val="tx1"/>
          </a:solidFill>
          <a:latin typeface="+mn-lt"/>
          <a:ea typeface="ＭＳ Ｐゴシック" pitchFamily="-65" charset="-128"/>
        </a:defRPr>
      </a:lvl7pPr>
      <a:lvl8pPr marL="10842473" indent="-1046691" algn="l" defTabSz="4191661" rtl="0" fontAlgn="base">
        <a:spcBef>
          <a:spcPct val="20000"/>
        </a:spcBef>
        <a:spcAft>
          <a:spcPct val="0"/>
        </a:spcAft>
        <a:buChar char="»"/>
        <a:defRPr sz="9155">
          <a:solidFill>
            <a:schemeClr val="tx1"/>
          </a:solidFill>
          <a:latin typeface="+mn-lt"/>
          <a:ea typeface="ＭＳ Ｐゴシック" pitchFamily="-65" charset="-128"/>
        </a:defRPr>
      </a:lvl8pPr>
      <a:lvl9pPr marL="11312749" indent="-1046691" algn="l" defTabSz="4191661" rtl="0" fontAlgn="base">
        <a:spcBef>
          <a:spcPct val="20000"/>
        </a:spcBef>
        <a:spcAft>
          <a:spcPct val="0"/>
        </a:spcAft>
        <a:buChar char="»"/>
        <a:defRPr sz="9155">
          <a:solidFill>
            <a:schemeClr val="tx1"/>
          </a:solidFill>
          <a:latin typeface="+mn-lt"/>
          <a:ea typeface="ＭＳ Ｐゴシック" pitchFamily="-65" charset="-128"/>
        </a:defRPr>
      </a:lvl9pPr>
    </p:bodyStyle>
    <p:otherStyle>
      <a:defPPr>
        <a:defRPr lang="en-US"/>
      </a:defPPr>
      <a:lvl1pPr marL="0" algn="l" defTabSz="470276" rtl="0" eaLnBrk="1" latinLnBrk="0" hangingPunct="1">
        <a:defRPr sz="1851" kern="1200">
          <a:solidFill>
            <a:schemeClr val="tx1"/>
          </a:solidFill>
          <a:latin typeface="+mn-lt"/>
          <a:ea typeface="+mn-ea"/>
          <a:cs typeface="+mn-cs"/>
        </a:defRPr>
      </a:lvl1pPr>
      <a:lvl2pPr marL="470276" algn="l" defTabSz="470276" rtl="0" eaLnBrk="1" latinLnBrk="0" hangingPunct="1">
        <a:defRPr sz="1851" kern="1200">
          <a:solidFill>
            <a:schemeClr val="tx1"/>
          </a:solidFill>
          <a:latin typeface="+mn-lt"/>
          <a:ea typeface="+mn-ea"/>
          <a:cs typeface="+mn-cs"/>
        </a:defRPr>
      </a:lvl2pPr>
      <a:lvl3pPr marL="940552" algn="l" defTabSz="470276" rtl="0" eaLnBrk="1" latinLnBrk="0" hangingPunct="1">
        <a:defRPr sz="1851" kern="1200">
          <a:solidFill>
            <a:schemeClr val="tx1"/>
          </a:solidFill>
          <a:latin typeface="+mn-lt"/>
          <a:ea typeface="+mn-ea"/>
          <a:cs typeface="+mn-cs"/>
        </a:defRPr>
      </a:lvl3pPr>
      <a:lvl4pPr marL="1410828" algn="l" defTabSz="470276" rtl="0" eaLnBrk="1" latinLnBrk="0" hangingPunct="1">
        <a:defRPr sz="1851" kern="1200">
          <a:solidFill>
            <a:schemeClr val="tx1"/>
          </a:solidFill>
          <a:latin typeface="+mn-lt"/>
          <a:ea typeface="+mn-ea"/>
          <a:cs typeface="+mn-cs"/>
        </a:defRPr>
      </a:lvl4pPr>
      <a:lvl5pPr marL="1881104" algn="l" defTabSz="470276" rtl="0" eaLnBrk="1" latinLnBrk="0" hangingPunct="1">
        <a:defRPr sz="1851" kern="1200">
          <a:solidFill>
            <a:schemeClr val="tx1"/>
          </a:solidFill>
          <a:latin typeface="+mn-lt"/>
          <a:ea typeface="+mn-ea"/>
          <a:cs typeface="+mn-cs"/>
        </a:defRPr>
      </a:lvl5pPr>
      <a:lvl6pPr marL="2351380" algn="l" defTabSz="470276" rtl="0" eaLnBrk="1" latinLnBrk="0" hangingPunct="1">
        <a:defRPr sz="1851" kern="1200">
          <a:solidFill>
            <a:schemeClr val="tx1"/>
          </a:solidFill>
          <a:latin typeface="+mn-lt"/>
          <a:ea typeface="+mn-ea"/>
          <a:cs typeface="+mn-cs"/>
        </a:defRPr>
      </a:lvl6pPr>
      <a:lvl7pPr marL="2821656" algn="l" defTabSz="470276" rtl="0" eaLnBrk="1" latinLnBrk="0" hangingPunct="1">
        <a:defRPr sz="1851" kern="1200">
          <a:solidFill>
            <a:schemeClr val="tx1"/>
          </a:solidFill>
          <a:latin typeface="+mn-lt"/>
          <a:ea typeface="+mn-ea"/>
          <a:cs typeface="+mn-cs"/>
        </a:defRPr>
      </a:lvl7pPr>
      <a:lvl8pPr marL="3291931" algn="l" defTabSz="470276" rtl="0" eaLnBrk="1" latinLnBrk="0" hangingPunct="1">
        <a:defRPr sz="1851" kern="1200">
          <a:solidFill>
            <a:schemeClr val="tx1"/>
          </a:solidFill>
          <a:latin typeface="+mn-lt"/>
          <a:ea typeface="+mn-ea"/>
          <a:cs typeface="+mn-cs"/>
        </a:defRPr>
      </a:lvl8pPr>
      <a:lvl9pPr marL="3762207" algn="l" defTabSz="470276" rtl="0" eaLnBrk="1" latinLnBrk="0" hangingPunct="1">
        <a:defRPr sz="185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hemeOverride" Target="../theme/themeOverride1.xml"/><Relationship Id="rId5" Type="http://schemas.openxmlformats.org/officeDocument/2006/relationships/image" Target="../media/image1.png"/><Relationship Id="rId4" Type="http://schemas.openxmlformats.org/officeDocument/2006/relationships/hyperlink" Target="http://www.scielo.br/scielo.php?script=sci_arttext&amp;pid=S0103-97332001000300023"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Rectangle 60"/>
          <p:cNvSpPr>
            <a:spLocks noChangeArrowheads="1"/>
          </p:cNvSpPr>
          <p:nvPr/>
        </p:nvSpPr>
        <p:spPr bwMode="auto">
          <a:xfrm>
            <a:off x="-731520" y="0"/>
            <a:ext cx="52669440" cy="32918400"/>
          </a:xfrm>
          <a:prstGeom prst="rect">
            <a:avLst/>
          </a:prstGeom>
          <a:solidFill>
            <a:srgbClr val="191919">
              <a:alpha val="7843"/>
            </a:srgbClr>
          </a:solidFill>
          <a:ln w="9525">
            <a:solidFill>
              <a:srgbClr val="D8D8D8"/>
            </a:solidFill>
            <a:miter lim="800000"/>
            <a:headEnd/>
            <a:tailEnd/>
          </a:ln>
          <a:effectLst>
            <a:outerShdw blurRad="40000" dist="23000" dir="5400000" rotWithShape="0">
              <a:srgbClr val="808080">
                <a:alpha val="34999"/>
              </a:srgbClr>
            </a:outerShdw>
          </a:effectLst>
        </p:spPr>
        <p:txBody>
          <a:bodyPr anchor="ctr"/>
          <a:lstStyle/>
          <a:p>
            <a:pPr algn="ctr" eaLnBrk="1" hangingPunct="1">
              <a:defRPr/>
            </a:pPr>
            <a:endParaRPr lang="en-US" sz="3292">
              <a:solidFill>
                <a:srgbClr val="FFFFFF"/>
              </a:solidFill>
              <a:latin typeface="Times New Roman" charset="0"/>
              <a:ea typeface="ＭＳ Ｐゴシック" charset="0"/>
              <a:cs typeface="ＭＳ Ｐゴシック" charset="0"/>
            </a:endParaRPr>
          </a:p>
        </p:txBody>
      </p:sp>
      <p:sp>
        <p:nvSpPr>
          <p:cNvPr id="3075" name="Text Box 7"/>
          <p:cNvSpPr txBox="1">
            <a:spLocks noChangeArrowheads="1"/>
          </p:cNvSpPr>
          <p:nvPr/>
        </p:nvSpPr>
        <p:spPr bwMode="auto">
          <a:xfrm>
            <a:off x="1320982" y="7127422"/>
            <a:ext cx="10812780" cy="8698229"/>
          </a:xfrm>
          <a:prstGeom prst="rect">
            <a:avLst/>
          </a:prstGeom>
          <a:solidFill>
            <a:schemeClr val="bg1"/>
          </a:solidFill>
          <a:ln w="38100">
            <a:solidFill>
              <a:srgbClr val="000000"/>
            </a:solidFill>
            <a:round/>
            <a:headEnd/>
            <a:tailEnd/>
          </a:ln>
        </p:spPr>
        <p:txBody>
          <a:bodyPr lIns="940526" tIns="470263" rIns="940526" bIns="940526"/>
          <a:lstStyle>
            <a:lvl1pPr>
              <a:spcBef>
                <a:spcPct val="20000"/>
              </a:spcBef>
              <a:buChar char="•"/>
              <a:tabLst>
                <a:tab pos="500063" algn="l"/>
              </a:tabLst>
              <a:defRPr sz="143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tabLst>
                <a:tab pos="500063" algn="l"/>
              </a:tabLst>
              <a:defRPr sz="125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tabLst>
                <a:tab pos="500063" algn="l"/>
              </a:tabLst>
              <a:defRPr sz="107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tabLst>
                <a:tab pos="500063" algn="l"/>
              </a:tabLst>
              <a:defRPr sz="89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tabLst>
                <a:tab pos="500063" algn="l"/>
              </a:tabLst>
              <a:defRPr sz="89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ea typeface="MS PGothic" panose="020B0600070205080204" pitchFamily="34" charset="-128"/>
              </a:defRPr>
            </a:lvl9pPr>
          </a:lstStyle>
          <a:p>
            <a:pPr algn="just" eaLnBrk="1" hangingPunct="1">
              <a:spcBef>
                <a:spcPct val="50000"/>
              </a:spcBef>
              <a:buFontTx/>
              <a:buNone/>
            </a:pPr>
            <a:r>
              <a:rPr lang="en-US" altLang="en-US" sz="4937" b="1" dirty="0">
                <a:latin typeface="Helvetica" panose="020B0604020202020204" pitchFamily="34" charset="0"/>
                <a:cs typeface="Helvetica" panose="020B0604020202020204" pitchFamily="34" charset="0"/>
              </a:rPr>
              <a:t>Introduction</a:t>
            </a:r>
          </a:p>
          <a:p>
            <a:pPr eaLnBrk="1" hangingPunct="1">
              <a:spcBef>
                <a:spcPct val="10000"/>
              </a:spcBef>
              <a:buFontTx/>
              <a:buNone/>
            </a:pPr>
            <a:endParaRPr lang="en-US" altLang="ja-JP" sz="2880" dirty="0"/>
          </a:p>
          <a:p>
            <a:pPr eaLnBrk="1" hangingPunct="1">
              <a:spcBef>
                <a:spcPct val="10000"/>
              </a:spcBef>
              <a:buFontTx/>
              <a:buNone/>
            </a:pPr>
            <a:r>
              <a:rPr lang="en-US" altLang="en-US" sz="2880" dirty="0"/>
              <a:t>		</a:t>
            </a:r>
            <a:endParaRPr lang="en-US" altLang="en-US" sz="2880" i="1" dirty="0">
              <a:solidFill>
                <a:schemeClr val="accent2"/>
              </a:solidFill>
            </a:endParaRPr>
          </a:p>
          <a:p>
            <a:pPr eaLnBrk="1" hangingPunct="1">
              <a:spcBef>
                <a:spcPct val="10000"/>
              </a:spcBef>
              <a:buFontTx/>
              <a:buNone/>
            </a:pPr>
            <a:endParaRPr lang="en-US" altLang="en-US" sz="2880" dirty="0"/>
          </a:p>
        </p:txBody>
      </p:sp>
      <p:sp>
        <p:nvSpPr>
          <p:cNvPr id="3076" name="Text Box 11"/>
          <p:cNvSpPr txBox="1">
            <a:spLocks noChangeArrowheads="1"/>
          </p:cNvSpPr>
          <p:nvPr/>
        </p:nvSpPr>
        <p:spPr bwMode="auto">
          <a:xfrm>
            <a:off x="1320982" y="16818429"/>
            <a:ext cx="10812780" cy="15282267"/>
          </a:xfrm>
          <a:prstGeom prst="rect">
            <a:avLst/>
          </a:prstGeom>
          <a:solidFill>
            <a:schemeClr val="bg1"/>
          </a:solidFill>
          <a:ln w="38100">
            <a:solidFill>
              <a:srgbClr val="000000"/>
            </a:solidFill>
            <a:round/>
            <a:headEnd/>
            <a:tailEnd/>
          </a:ln>
        </p:spPr>
        <p:txBody>
          <a:bodyPr lIns="940526" tIns="470263" rIns="940526" bIns="940526"/>
          <a:lstStyle>
            <a:lvl1pPr>
              <a:spcBef>
                <a:spcPct val="20000"/>
              </a:spcBef>
              <a:buChar char="•"/>
              <a:tabLst>
                <a:tab pos="508000" algn="l"/>
              </a:tabLst>
              <a:defRPr sz="143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tabLst>
                <a:tab pos="508000" algn="l"/>
              </a:tabLst>
              <a:defRPr sz="125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tabLst>
                <a:tab pos="508000" algn="l"/>
              </a:tabLst>
              <a:defRPr sz="107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tabLst>
                <a:tab pos="508000" algn="l"/>
              </a:tabLst>
              <a:defRPr sz="89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tabLst>
                <a:tab pos="508000" algn="l"/>
              </a:tabLst>
              <a:defRPr sz="89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tabLst>
                <a:tab pos="508000" algn="l"/>
              </a:tabLst>
              <a:defRPr sz="89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tabLst>
                <a:tab pos="508000" algn="l"/>
              </a:tabLst>
              <a:defRPr sz="89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tabLst>
                <a:tab pos="508000" algn="l"/>
              </a:tabLst>
              <a:defRPr sz="89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tabLst>
                <a:tab pos="508000" algn="l"/>
              </a:tabLst>
              <a:defRPr sz="8900">
                <a:solidFill>
                  <a:schemeClr val="tx1"/>
                </a:solidFill>
                <a:latin typeface="Times New Roman" panose="02020603050405020304" pitchFamily="18" charset="0"/>
                <a:ea typeface="MS PGothic" panose="020B0600070205080204" pitchFamily="34" charset="-128"/>
              </a:defRPr>
            </a:lvl9pPr>
          </a:lstStyle>
          <a:p>
            <a:pPr algn="just" eaLnBrk="1" hangingPunct="1">
              <a:spcBef>
                <a:spcPct val="50000"/>
              </a:spcBef>
              <a:buFontTx/>
              <a:buNone/>
            </a:pPr>
            <a:r>
              <a:rPr lang="en-US" altLang="en-US" sz="4526" b="1" dirty="0">
                <a:solidFill>
                  <a:srgbClr val="000000"/>
                </a:solidFill>
                <a:latin typeface="Helvetica" panose="020B0604020202020204" pitchFamily="34" charset="0"/>
                <a:cs typeface="Helvetica" panose="020B0604020202020204" pitchFamily="34" charset="0"/>
              </a:rPr>
              <a:t>Theory</a:t>
            </a:r>
          </a:p>
          <a:p>
            <a:pPr algn="just" eaLnBrk="1" hangingPunct="1">
              <a:spcBef>
                <a:spcPct val="50000"/>
              </a:spcBef>
              <a:buFontTx/>
              <a:buNone/>
            </a:pPr>
            <a:endParaRPr lang="en-US" altLang="en-US" sz="4526" b="1" dirty="0">
              <a:solidFill>
                <a:srgbClr val="000000"/>
              </a:solidFill>
              <a:latin typeface="Helvetica" panose="020B0604020202020204" pitchFamily="34" charset="0"/>
              <a:cs typeface="Helvetica" panose="020B0604020202020204" pitchFamily="34" charset="0"/>
            </a:endParaRPr>
          </a:p>
          <a:p>
            <a:pPr algn="just" eaLnBrk="1" hangingPunct="1">
              <a:spcBef>
                <a:spcPct val="50000"/>
              </a:spcBef>
              <a:buFontTx/>
              <a:buNone/>
            </a:pPr>
            <a:r>
              <a:rPr lang="en-US" altLang="en-US" sz="4526" b="1" dirty="0">
                <a:solidFill>
                  <a:srgbClr val="000000"/>
                </a:solidFill>
                <a:latin typeface="Calibri" panose="020F0502020204030204" pitchFamily="34" charset="0"/>
              </a:rPr>
              <a:t> </a:t>
            </a:r>
            <a:r>
              <a:rPr lang="en-US" altLang="en-US" sz="2469" dirty="0">
                <a:solidFill>
                  <a:srgbClr val="FF8000"/>
                </a:solidFill>
              </a:rPr>
              <a:t>	</a:t>
            </a:r>
            <a:endParaRPr lang="en-US" altLang="en-US" sz="2469" dirty="0"/>
          </a:p>
          <a:p>
            <a:pPr eaLnBrk="1" hangingPunct="1">
              <a:spcBef>
                <a:spcPct val="10000"/>
              </a:spcBef>
              <a:buFontTx/>
              <a:buNone/>
            </a:pPr>
            <a:endParaRPr lang="en-US" altLang="en-US" sz="2880" dirty="0"/>
          </a:p>
        </p:txBody>
      </p:sp>
      <p:sp>
        <p:nvSpPr>
          <p:cNvPr id="3077" name="Text Box 16"/>
          <p:cNvSpPr txBox="1">
            <a:spLocks noChangeArrowheads="1"/>
          </p:cNvSpPr>
          <p:nvPr/>
        </p:nvSpPr>
        <p:spPr bwMode="auto">
          <a:xfrm>
            <a:off x="39312668" y="27398067"/>
            <a:ext cx="10812780" cy="4702629"/>
          </a:xfrm>
          <a:prstGeom prst="rect">
            <a:avLst/>
          </a:prstGeom>
          <a:solidFill>
            <a:schemeClr val="bg1"/>
          </a:solidFill>
          <a:ln w="38100">
            <a:solidFill>
              <a:srgbClr val="000000"/>
            </a:solidFill>
            <a:round/>
            <a:headEnd/>
            <a:tailEnd/>
          </a:ln>
        </p:spPr>
        <p:txBody>
          <a:bodyPr lIns="940526" tIns="470263" rIns="940526" bIns="940526"/>
          <a:lstStyle>
            <a:lvl1pPr>
              <a:spcBef>
                <a:spcPct val="20000"/>
              </a:spcBef>
              <a:buChar char="•"/>
              <a:defRPr sz="143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125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107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89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89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ea typeface="MS PGothic" panose="020B0600070205080204" pitchFamily="34" charset="-128"/>
              </a:defRPr>
            </a:lvl9pPr>
          </a:lstStyle>
          <a:p>
            <a:pPr eaLnBrk="1" hangingPunct="1">
              <a:spcBef>
                <a:spcPct val="50000"/>
              </a:spcBef>
              <a:buFontTx/>
              <a:buNone/>
            </a:pPr>
            <a:r>
              <a:rPr lang="en-US" altLang="en-US" sz="4526" b="1" dirty="0">
                <a:solidFill>
                  <a:srgbClr val="000000"/>
                </a:solidFill>
                <a:latin typeface="Helvetica" panose="020B0604020202020204" pitchFamily="34" charset="0"/>
                <a:cs typeface="Helvetica" panose="020B0604020202020204" pitchFamily="34" charset="0"/>
              </a:rPr>
              <a:t>Acknowledgments</a:t>
            </a:r>
          </a:p>
          <a:p>
            <a:pPr eaLnBrk="1" hangingPunct="1">
              <a:spcBef>
                <a:spcPct val="10000"/>
              </a:spcBef>
              <a:buFontTx/>
              <a:buNone/>
            </a:pPr>
            <a:r>
              <a:rPr lang="en-US" altLang="en-US" sz="2880" dirty="0"/>
              <a:t>This file from http://colinpurrington.com/tips/academic/posterdesign</a:t>
            </a:r>
            <a:r>
              <a:rPr lang="en-US" altLang="en-US" sz="2880" dirty="0">
                <a:solidFill>
                  <a:srgbClr val="000000"/>
                </a:solidFill>
                <a:latin typeface="Calibri" panose="020F0502020204030204" pitchFamily="34" charset="0"/>
              </a:rPr>
              <a:t>. </a:t>
            </a:r>
            <a:r>
              <a:rPr lang="en-US" altLang="en-US" sz="2880" dirty="0"/>
              <a:t> </a:t>
            </a:r>
          </a:p>
        </p:txBody>
      </p:sp>
      <p:sp>
        <p:nvSpPr>
          <p:cNvPr id="3078" name="Text Box 12"/>
          <p:cNvSpPr txBox="1">
            <a:spLocks noChangeArrowheads="1"/>
          </p:cNvSpPr>
          <p:nvPr/>
        </p:nvSpPr>
        <p:spPr bwMode="auto">
          <a:xfrm>
            <a:off x="13309600" y="7106194"/>
            <a:ext cx="24699877" cy="13299364"/>
          </a:xfrm>
          <a:prstGeom prst="rect">
            <a:avLst/>
          </a:prstGeom>
          <a:solidFill>
            <a:schemeClr val="bg1"/>
          </a:solidFill>
          <a:ln w="38100">
            <a:solidFill>
              <a:srgbClr val="000000"/>
            </a:solidFill>
            <a:round/>
            <a:headEnd/>
            <a:tailEnd/>
          </a:ln>
        </p:spPr>
        <p:txBody>
          <a:bodyPr lIns="940526" tIns="470263" rIns="940526" bIns="940526"/>
          <a:lstStyle>
            <a:lvl1pPr>
              <a:spcBef>
                <a:spcPct val="20000"/>
              </a:spcBef>
              <a:buChar char="•"/>
              <a:tabLst>
                <a:tab pos="500063" algn="l"/>
              </a:tabLst>
              <a:defRPr sz="143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tabLst>
                <a:tab pos="500063" algn="l"/>
              </a:tabLst>
              <a:defRPr sz="125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tabLst>
                <a:tab pos="500063" algn="l"/>
              </a:tabLst>
              <a:defRPr sz="107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tabLst>
                <a:tab pos="500063" algn="l"/>
              </a:tabLst>
              <a:defRPr sz="89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tabLst>
                <a:tab pos="500063" algn="l"/>
              </a:tabLst>
              <a:defRPr sz="89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ea typeface="MS PGothic" panose="020B0600070205080204" pitchFamily="34" charset="-128"/>
              </a:defRPr>
            </a:lvl9pPr>
          </a:lstStyle>
          <a:p>
            <a:pPr algn="just" eaLnBrk="1" hangingPunct="1">
              <a:spcBef>
                <a:spcPct val="0"/>
              </a:spcBef>
              <a:buFontTx/>
              <a:buNone/>
            </a:pPr>
            <a:r>
              <a:rPr lang="en-US" altLang="en-US" sz="4937" b="1" dirty="0">
                <a:solidFill>
                  <a:srgbClr val="000000"/>
                </a:solidFill>
                <a:latin typeface="Helvetica" panose="020B0604020202020204" pitchFamily="34" charset="0"/>
                <a:cs typeface="Helvetica" panose="020B0604020202020204" pitchFamily="34" charset="0"/>
              </a:rPr>
              <a:t>Results</a:t>
            </a:r>
            <a:endParaRPr lang="en-US" altLang="en-US" sz="2880" b="1" dirty="0">
              <a:solidFill>
                <a:srgbClr val="000000"/>
              </a:solidFill>
              <a:latin typeface="Helvetica" panose="020B0604020202020204" pitchFamily="34" charset="0"/>
              <a:cs typeface="Helvetica" panose="020B0604020202020204" pitchFamily="34" charset="0"/>
            </a:endParaRPr>
          </a:p>
          <a:p>
            <a:pPr eaLnBrk="1" hangingPunct="1">
              <a:spcBef>
                <a:spcPct val="10000"/>
              </a:spcBef>
              <a:buFontTx/>
              <a:buNone/>
            </a:pPr>
            <a:endParaRPr lang="en-US" altLang="en-US" sz="2880" dirty="0"/>
          </a:p>
        </p:txBody>
      </p:sp>
      <p:sp>
        <p:nvSpPr>
          <p:cNvPr id="3079" name="Text Box 13"/>
          <p:cNvSpPr txBox="1">
            <a:spLocks noChangeArrowheads="1"/>
          </p:cNvSpPr>
          <p:nvPr/>
        </p:nvSpPr>
        <p:spPr bwMode="auto">
          <a:xfrm>
            <a:off x="39312668" y="7047411"/>
            <a:ext cx="10812780" cy="19614567"/>
          </a:xfrm>
          <a:prstGeom prst="rect">
            <a:avLst/>
          </a:prstGeom>
          <a:solidFill>
            <a:schemeClr val="bg1"/>
          </a:solidFill>
          <a:ln w="38100">
            <a:solidFill>
              <a:srgbClr val="000000"/>
            </a:solidFill>
            <a:round/>
            <a:headEnd/>
            <a:tailEnd/>
          </a:ln>
        </p:spPr>
        <p:txBody>
          <a:bodyPr lIns="940526" tIns="470263" rIns="940526" bIns="940526"/>
          <a:lstStyle>
            <a:lvl1pPr>
              <a:spcBef>
                <a:spcPct val="20000"/>
              </a:spcBef>
              <a:buChar char="•"/>
              <a:tabLst>
                <a:tab pos="635000" algn="l"/>
              </a:tabLst>
              <a:defRPr sz="143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tabLst>
                <a:tab pos="635000" algn="l"/>
              </a:tabLst>
              <a:defRPr sz="125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tabLst>
                <a:tab pos="635000" algn="l"/>
              </a:tabLst>
              <a:defRPr sz="107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tabLst>
                <a:tab pos="635000" algn="l"/>
              </a:tabLst>
              <a:defRPr sz="89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tabLst>
                <a:tab pos="635000" algn="l"/>
              </a:tabLst>
              <a:defRPr sz="89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tabLst>
                <a:tab pos="635000" algn="l"/>
              </a:tabLst>
              <a:defRPr sz="89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tabLst>
                <a:tab pos="635000" algn="l"/>
              </a:tabLst>
              <a:defRPr sz="89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tabLst>
                <a:tab pos="635000" algn="l"/>
              </a:tabLst>
              <a:defRPr sz="89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tabLst>
                <a:tab pos="635000" algn="l"/>
              </a:tabLst>
              <a:defRPr sz="8900">
                <a:solidFill>
                  <a:schemeClr val="tx1"/>
                </a:solidFill>
                <a:latin typeface="Times New Roman" panose="02020603050405020304" pitchFamily="18" charset="0"/>
                <a:ea typeface="MS PGothic" panose="020B0600070205080204" pitchFamily="34" charset="-128"/>
              </a:defRPr>
            </a:lvl9pPr>
          </a:lstStyle>
          <a:p>
            <a:pPr eaLnBrk="1" hangingPunct="1">
              <a:spcBef>
                <a:spcPct val="50000"/>
              </a:spcBef>
              <a:buFontTx/>
              <a:buNone/>
            </a:pPr>
            <a:r>
              <a:rPr lang="en-US" altLang="en-US" sz="4526" b="1" dirty="0">
                <a:solidFill>
                  <a:srgbClr val="000000"/>
                </a:solidFill>
                <a:latin typeface="Helvetica" panose="020B0604020202020204" pitchFamily="34" charset="0"/>
                <a:cs typeface="Helvetica" panose="020B0604020202020204" pitchFamily="34" charset="0"/>
              </a:rPr>
              <a:t>Conclusions</a:t>
            </a:r>
          </a:p>
          <a:p>
            <a:pPr eaLnBrk="1" hangingPunct="1">
              <a:spcBef>
                <a:spcPct val="10000"/>
              </a:spcBef>
              <a:buFontTx/>
              <a:buNone/>
            </a:pPr>
            <a:endParaRPr lang="en-US" altLang="en-US" sz="2880" dirty="0"/>
          </a:p>
        </p:txBody>
      </p:sp>
      <p:sp>
        <p:nvSpPr>
          <p:cNvPr id="3080" name="Text Box 14"/>
          <p:cNvSpPr txBox="1">
            <a:spLocks noChangeArrowheads="1"/>
          </p:cNvSpPr>
          <p:nvPr/>
        </p:nvSpPr>
        <p:spPr bwMode="auto">
          <a:xfrm>
            <a:off x="1062991" y="4587788"/>
            <a:ext cx="49064091" cy="1519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282158" tIns="282158" rIns="282158" bIns="282158" anchor="ctr">
            <a:spAutoFit/>
          </a:bodyPr>
          <a:lstStyle>
            <a:lvl1pPr>
              <a:spcBef>
                <a:spcPct val="20000"/>
              </a:spcBef>
              <a:buChar char="•"/>
              <a:defRPr sz="143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125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107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89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89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50000"/>
              </a:spcBef>
              <a:spcAft>
                <a:spcPts val="617"/>
              </a:spcAft>
              <a:buNone/>
            </a:pPr>
            <a:r>
              <a:rPr lang="en-US" altLang="en-US" sz="6172" b="1" dirty="0">
                <a:latin typeface="Helvetica" panose="020B0604020202020204" pitchFamily="34" charset="0"/>
                <a:cs typeface="Helvetica" panose="020B0604020202020204" pitchFamily="34" charset="0"/>
              </a:rPr>
              <a:t>Andrew </a:t>
            </a:r>
            <a:r>
              <a:rPr lang="en-US" altLang="en-US" sz="6172" b="1" dirty="0" err="1">
                <a:latin typeface="Helvetica" panose="020B0604020202020204" pitchFamily="34" charset="0"/>
                <a:cs typeface="Helvetica" panose="020B0604020202020204" pitchFamily="34" charset="0"/>
              </a:rPr>
              <a:t>Durkiewicz</a:t>
            </a:r>
            <a:r>
              <a:rPr lang="en-US" altLang="en-US" sz="6172" b="1" dirty="0">
                <a:latin typeface="Helvetica" panose="020B0604020202020204" pitchFamily="34" charset="0"/>
                <a:cs typeface="Helvetica" panose="020B0604020202020204" pitchFamily="34" charset="0"/>
              </a:rPr>
              <a:t> , Nate Simon, and Greg Vetaw</a:t>
            </a:r>
            <a:endParaRPr lang="en-US" altLang="en-US" sz="6172" dirty="0">
              <a:latin typeface="Helvetica" panose="020B0604020202020204" pitchFamily="34" charset="0"/>
              <a:cs typeface="Helvetica" panose="020B0604020202020204" pitchFamily="34" charset="0"/>
            </a:endParaRPr>
          </a:p>
        </p:txBody>
      </p:sp>
      <p:sp>
        <p:nvSpPr>
          <p:cNvPr id="2" name="Text Box 15"/>
          <p:cNvSpPr txBox="1">
            <a:spLocks noChangeArrowheads="1"/>
          </p:cNvSpPr>
          <p:nvPr/>
        </p:nvSpPr>
        <p:spPr bwMode="auto">
          <a:xfrm>
            <a:off x="13309600" y="27158703"/>
            <a:ext cx="24699877" cy="4990499"/>
          </a:xfrm>
          <a:prstGeom prst="rect">
            <a:avLst/>
          </a:prstGeom>
          <a:solidFill>
            <a:schemeClr val="bg1"/>
          </a:solidFill>
          <a:ln w="38100" cap="flat" cmpd="sng" algn="ctr">
            <a:solidFill>
              <a:srgbClr val="000000"/>
            </a:solidFill>
            <a:prstDash val="solid"/>
            <a:round/>
            <a:headEnd type="none" w="med" len="med"/>
            <a:tailEnd type="none" w="med" len="med"/>
          </a:ln>
        </p:spPr>
        <p:txBody>
          <a:bodyPr lIns="940526" tIns="470263" rIns="940526" bIns="940526" numCol="2" spcCol="914400"/>
          <a:lstStyle/>
          <a:p>
            <a:pPr marL="514365" indent="-514365" eaLnBrk="1" hangingPunct="1">
              <a:spcBef>
                <a:spcPct val="50000"/>
              </a:spcBef>
              <a:defRPr/>
            </a:pPr>
            <a:r>
              <a:rPr lang="en-US" sz="4526" b="1" dirty="0">
                <a:solidFill>
                  <a:srgbClr val="000000"/>
                </a:solidFill>
                <a:ea typeface="ＭＳ Ｐゴシック" pitchFamily="-111" charset="-128"/>
                <a:cs typeface="Helvetica" panose="020B0604020202020204" pitchFamily="34" charset="0"/>
              </a:rPr>
              <a:t>Literature cited</a:t>
            </a:r>
          </a:p>
          <a:p>
            <a:pPr marL="514365" lvl="0" indent="-514365" eaLnBrk="1" hangingPunct="1">
              <a:spcBef>
                <a:spcPts val="1234"/>
              </a:spcBef>
              <a:defRPr/>
            </a:pPr>
            <a:r>
              <a:rPr lang="pt-BR" sz="2880" dirty="0">
                <a:solidFill>
                  <a:srgbClr val="000000"/>
                </a:solidFill>
                <a:latin typeface="+mj-lt"/>
                <a:ea typeface="ＭＳ Ｐゴシック" pitchFamily="-111" charset="-128"/>
                <a:cs typeface="ＭＳ Ｐゴシック" pitchFamily="-111" charset="-128"/>
              </a:rPr>
              <a:t> Bulnes. Diaz, J. and Oliveira. I.S. </a:t>
            </a:r>
            <a:r>
              <a:rPr lang="en-US" sz="2880" dirty="0">
                <a:solidFill>
                  <a:srgbClr val="000000"/>
                </a:solidFill>
                <a:latin typeface="+mj-lt"/>
                <a:ea typeface="ＭＳ Ｐゴシック" pitchFamily="-111" charset="-128"/>
                <a:cs typeface="ＭＳ Ｐゴシック" pitchFamily="-111" charset="-128"/>
              </a:rPr>
              <a:t>2001. Construction of exact solutions for the Stern-</a:t>
            </a:r>
            <a:r>
              <a:rPr lang="en-US" sz="2880" dirty="0" err="1">
                <a:solidFill>
                  <a:srgbClr val="000000"/>
                </a:solidFill>
                <a:latin typeface="+mj-lt"/>
                <a:ea typeface="ＭＳ Ｐゴシック" pitchFamily="-111" charset="-128"/>
                <a:cs typeface="ＭＳ Ｐゴシック" pitchFamily="-111" charset="-128"/>
              </a:rPr>
              <a:t>Gerlach</a:t>
            </a:r>
            <a:r>
              <a:rPr lang="en-US" sz="2880" dirty="0">
                <a:solidFill>
                  <a:srgbClr val="000000"/>
                </a:solidFill>
                <a:latin typeface="+mj-lt"/>
                <a:ea typeface="ＭＳ Ｐゴシック" pitchFamily="-111" charset="-128"/>
                <a:cs typeface="ＭＳ Ｐゴシック" pitchFamily="-111" charset="-128"/>
              </a:rPr>
              <a:t> effect. </a:t>
            </a:r>
            <a:r>
              <a:rPr lang="en-US" sz="2880" dirty="0">
                <a:solidFill>
                  <a:srgbClr val="000000"/>
                </a:solidFill>
                <a:latin typeface="+mj-lt"/>
                <a:ea typeface="ＭＳ Ｐゴシック" pitchFamily="-111" charset="-128"/>
                <a:cs typeface="ＭＳ Ｐゴシック" pitchFamily="-111" charset="-128"/>
                <a:hlinkClick r:id="rId4"/>
              </a:rPr>
              <a:t>http://www.scielo.br/scielo.php?script=sci_arttext&amp;pid=S0103-97332001000300023</a:t>
            </a:r>
            <a:endParaRPr lang="en-US" sz="2880" dirty="0">
              <a:solidFill>
                <a:srgbClr val="000000"/>
              </a:solidFill>
              <a:latin typeface="+mj-lt"/>
              <a:ea typeface="ＭＳ Ｐゴシック" pitchFamily="-111" charset="-128"/>
              <a:cs typeface="ＭＳ Ｐゴシック" pitchFamily="-111" charset="-128"/>
            </a:endParaRPr>
          </a:p>
          <a:p>
            <a:pPr marL="514365" lvl="0" indent="-514365" eaLnBrk="1" hangingPunct="1">
              <a:spcBef>
                <a:spcPts val="1234"/>
              </a:spcBef>
              <a:defRPr/>
            </a:pPr>
            <a:endParaRPr lang="en-US" sz="2880" dirty="0">
              <a:solidFill>
                <a:srgbClr val="000000"/>
              </a:solidFill>
              <a:latin typeface="+mj-lt"/>
              <a:ea typeface="ＭＳ Ｐゴシック" pitchFamily="-111" charset="-128"/>
              <a:cs typeface="ＭＳ Ｐゴシック" pitchFamily="-111" charset="-128"/>
            </a:endParaRPr>
          </a:p>
          <a:p>
            <a:pPr marL="514365" indent="-514365" eaLnBrk="1" hangingPunct="1">
              <a:spcBef>
                <a:spcPts val="1234"/>
              </a:spcBef>
              <a:defRPr/>
            </a:pPr>
            <a:r>
              <a:rPr lang="en-US" sz="2880" dirty="0">
                <a:latin typeface="+mj-lt"/>
                <a:ea typeface="ＭＳ Ｐゴシック" pitchFamily="-111" charset="-128"/>
                <a:cs typeface="ＭＳ Ｐゴシック" pitchFamily="-111" charset="-128"/>
              </a:rPr>
              <a:t>Griffiths, David. 2005. </a:t>
            </a:r>
            <a:r>
              <a:rPr lang="en-US" sz="2880" i="1" dirty="0">
                <a:latin typeface="+mj-lt"/>
                <a:ea typeface="ＭＳ Ｐゴシック" pitchFamily="-111" charset="-128"/>
                <a:cs typeface="ＭＳ Ｐゴシック" pitchFamily="-111" charset="-128"/>
              </a:rPr>
              <a:t>Introduction to Quantum Mechanics (2</a:t>
            </a:r>
            <a:r>
              <a:rPr lang="en-US" sz="2880" i="1" baseline="30000" dirty="0">
                <a:latin typeface="+mj-lt"/>
                <a:ea typeface="ＭＳ Ｐゴシック" pitchFamily="-111" charset="-128"/>
                <a:cs typeface="ＭＳ Ｐゴシック" pitchFamily="-111" charset="-128"/>
              </a:rPr>
              <a:t>nd</a:t>
            </a:r>
            <a:r>
              <a:rPr lang="en-US" sz="2880" i="1" dirty="0">
                <a:latin typeface="+mj-lt"/>
                <a:ea typeface="ＭＳ Ｐゴシック" pitchFamily="-111" charset="-128"/>
                <a:cs typeface="ＭＳ Ｐゴシック" pitchFamily="-111" charset="-128"/>
              </a:rPr>
              <a:t> </a:t>
            </a:r>
            <a:r>
              <a:rPr lang="en-US" sz="2880" i="1" dirty="0" err="1">
                <a:latin typeface="+mj-lt"/>
                <a:ea typeface="ＭＳ Ｐゴシック" pitchFamily="-111" charset="-128"/>
                <a:cs typeface="ＭＳ Ｐゴシック" pitchFamily="-111" charset="-128"/>
              </a:rPr>
              <a:t>ed</a:t>
            </a:r>
            <a:r>
              <a:rPr lang="en-US" sz="2880" i="1" dirty="0">
                <a:latin typeface="+mj-lt"/>
                <a:ea typeface="ＭＳ Ｐゴシック" pitchFamily="-111" charset="-128"/>
                <a:cs typeface="ＭＳ Ｐゴシック" pitchFamily="-111" charset="-128"/>
              </a:rPr>
              <a:t>)</a:t>
            </a:r>
            <a:r>
              <a:rPr lang="en-US" sz="2880" dirty="0">
                <a:latin typeface="+mj-lt"/>
                <a:ea typeface="ＭＳ Ｐゴシック" pitchFamily="-111" charset="-128"/>
                <a:cs typeface="ＭＳ Ｐゴシック" pitchFamily="-111" charset="-128"/>
              </a:rPr>
              <a:t>.Upper Saddle River, NJ. Person Prentice Hall. </a:t>
            </a:r>
          </a:p>
          <a:p>
            <a:pPr marL="514365" indent="-514365" eaLnBrk="1" hangingPunct="1">
              <a:spcBef>
                <a:spcPts val="1234"/>
              </a:spcBef>
              <a:defRPr/>
            </a:pPr>
            <a:endParaRPr lang="en-US" sz="2880" dirty="0">
              <a:latin typeface="+mj-lt"/>
              <a:ea typeface="ＭＳ Ｐゴシック" pitchFamily="-111" charset="-128"/>
              <a:cs typeface="ＭＳ Ｐゴシック" pitchFamily="-111" charset="-128"/>
            </a:endParaRPr>
          </a:p>
          <a:p>
            <a:pPr marL="514365" indent="-514365" eaLnBrk="1" hangingPunct="1">
              <a:spcBef>
                <a:spcPts val="1234"/>
              </a:spcBef>
              <a:defRPr/>
            </a:pPr>
            <a:endParaRPr lang="en-US" sz="2880" dirty="0">
              <a:latin typeface="+mj-lt"/>
              <a:ea typeface="ＭＳ Ｐゴシック" pitchFamily="-111" charset="-128"/>
              <a:cs typeface="ＭＳ Ｐゴシック" pitchFamily="-111" charset="-128"/>
            </a:endParaRPr>
          </a:p>
          <a:p>
            <a:pPr marL="514365" indent="-514365" eaLnBrk="1" hangingPunct="1">
              <a:spcBef>
                <a:spcPts val="1234"/>
              </a:spcBef>
              <a:defRPr/>
            </a:pPr>
            <a:r>
              <a:rPr lang="en-US" sz="2880" dirty="0">
                <a:latin typeface="+mj-lt"/>
                <a:ea typeface="ＭＳ Ｐゴシック" pitchFamily="-111" charset="-128"/>
                <a:cs typeface="ＭＳ Ｐゴシック" pitchFamily="-111" charset="-128"/>
              </a:rPr>
              <a:t>Stenson, Jared Rees. 2012. </a:t>
            </a:r>
            <a:r>
              <a:rPr lang="en-US" sz="2880" i="1" dirty="0">
                <a:latin typeface="+mj-lt"/>
                <a:ea typeface="ＭＳ Ｐゴシック" pitchFamily="-111" charset="-128"/>
                <a:cs typeface="ＭＳ Ｐゴシック" pitchFamily="-111" charset="-128"/>
              </a:rPr>
              <a:t>Representations for Understanding the Stern-</a:t>
            </a:r>
            <a:r>
              <a:rPr lang="en-US" sz="2880" i="1" dirty="0" err="1">
                <a:latin typeface="+mj-lt"/>
                <a:ea typeface="ＭＳ Ｐゴシック" pitchFamily="-111" charset="-128"/>
                <a:cs typeface="ＭＳ Ｐゴシック" pitchFamily="-111" charset="-128"/>
              </a:rPr>
              <a:t>Gerlach</a:t>
            </a:r>
            <a:r>
              <a:rPr lang="en-US" sz="2880" i="1" dirty="0">
                <a:latin typeface="+mj-lt"/>
                <a:ea typeface="ＭＳ Ｐゴシック" pitchFamily="-111" charset="-128"/>
                <a:cs typeface="ＭＳ Ｐゴシック" pitchFamily="-111" charset="-128"/>
              </a:rPr>
              <a:t> Effect.</a:t>
            </a:r>
            <a:r>
              <a:rPr lang="en-US" sz="2880" dirty="0">
                <a:latin typeface="+mj-lt"/>
                <a:ea typeface="ＭＳ Ｐゴシック" pitchFamily="-111" charset="-128"/>
                <a:cs typeface="ＭＳ Ｐゴシック" pitchFamily="-111" charset="-128"/>
              </a:rPr>
              <a:t> </a:t>
            </a:r>
            <a:r>
              <a:rPr lang="en-US" sz="2880" i="1" dirty="0">
                <a:latin typeface="+mj-lt"/>
                <a:ea typeface="ＭＳ Ｐゴシック" pitchFamily="-111" charset="-128"/>
                <a:cs typeface="ＭＳ Ｐゴシック" pitchFamily="-111" charset="-128"/>
              </a:rPr>
              <a:t>Journal of </a:t>
            </a:r>
            <a:r>
              <a:rPr lang="en-US" sz="2880" i="1" dirty="0" err="1">
                <a:latin typeface="+mj-lt"/>
                <a:ea typeface="ＭＳ Ｐゴシック" pitchFamily="-111" charset="-128"/>
                <a:cs typeface="ＭＳ Ｐゴシック" pitchFamily="-111" charset="-128"/>
              </a:rPr>
              <a:t>Blahology</a:t>
            </a:r>
            <a:r>
              <a:rPr lang="en-US" sz="2880" dirty="0">
                <a:latin typeface="+mj-lt"/>
                <a:ea typeface="ＭＳ Ｐゴシック" pitchFamily="-111" charset="-128"/>
                <a:cs typeface="ＭＳ Ｐゴシック" pitchFamily="-111" charset="-128"/>
              </a:rPr>
              <a:t> 1:1-2.</a:t>
            </a:r>
          </a:p>
          <a:p>
            <a:pPr marL="514365" indent="-514365" eaLnBrk="1" hangingPunct="1">
              <a:spcBef>
                <a:spcPts val="1234"/>
              </a:spcBef>
              <a:defRPr/>
            </a:pPr>
            <a:endParaRPr lang="en-US" sz="2880" dirty="0">
              <a:latin typeface="+mj-lt"/>
              <a:ea typeface="ＭＳ Ｐゴシック" pitchFamily="-111" charset="-128"/>
              <a:cs typeface="ＭＳ Ｐゴシック" pitchFamily="-111" charset="-128"/>
            </a:endParaRPr>
          </a:p>
          <a:p>
            <a:pPr marL="514365" indent="-514365" eaLnBrk="1" hangingPunct="1">
              <a:defRPr/>
            </a:pPr>
            <a:r>
              <a:rPr lang="en-US" sz="2880" dirty="0" err="1">
                <a:latin typeface="+mj-lt"/>
                <a:ea typeface="ＭＳ Ｐゴシック" pitchFamily="-111" charset="-128"/>
                <a:cs typeface="ＭＳ Ｐゴシック" pitchFamily="-111" charset="-128"/>
              </a:rPr>
              <a:t>Yosprakob</a:t>
            </a:r>
            <a:r>
              <a:rPr lang="en-US" sz="2880" dirty="0">
                <a:latin typeface="+mj-lt"/>
                <a:ea typeface="ＭＳ Ｐゴシック" pitchFamily="-111" charset="-128"/>
                <a:cs typeface="ＭＳ Ｐゴシック" pitchFamily="-111" charset="-128"/>
              </a:rPr>
              <a:t>, </a:t>
            </a:r>
            <a:r>
              <a:rPr lang="en-US" sz="2880" dirty="0" err="1">
                <a:latin typeface="+mj-lt"/>
                <a:ea typeface="ＭＳ Ｐゴシック" pitchFamily="-111" charset="-128"/>
                <a:cs typeface="ＭＳ Ｐゴシック" pitchFamily="-111" charset="-128"/>
              </a:rPr>
              <a:t>Atis</a:t>
            </a:r>
            <a:r>
              <a:rPr lang="en-US" sz="2880" dirty="0">
                <a:latin typeface="+mj-lt"/>
                <a:ea typeface="ＭＳ Ｐゴシック" pitchFamily="-111" charset="-128"/>
                <a:cs typeface="ＭＳ Ｐゴシック" pitchFamily="-111" charset="-128"/>
              </a:rPr>
              <a:t> and </a:t>
            </a:r>
            <a:r>
              <a:rPr lang="en-US" sz="2880" dirty="0" err="1">
                <a:latin typeface="+mj-lt"/>
                <a:ea typeface="ＭＳ Ｐゴシック" pitchFamily="-111" charset="-128"/>
                <a:cs typeface="ＭＳ Ｐゴシック" pitchFamily="-111" charset="-128"/>
              </a:rPr>
              <a:t>Suwanna</a:t>
            </a:r>
            <a:r>
              <a:rPr lang="en-US" sz="2880" dirty="0">
                <a:latin typeface="+mj-lt"/>
                <a:ea typeface="ＭＳ Ｐゴシック" pitchFamily="-111" charset="-128"/>
                <a:cs typeface="ＭＳ Ｐゴシック" pitchFamily="-111" charset="-128"/>
              </a:rPr>
              <a:t>, </a:t>
            </a:r>
            <a:r>
              <a:rPr lang="en-US" sz="2880" dirty="0" err="1">
                <a:latin typeface="+mj-lt"/>
                <a:ea typeface="ＭＳ Ｐゴシック" pitchFamily="-111" charset="-128"/>
                <a:cs typeface="ＭＳ Ｐゴシック" pitchFamily="-111" charset="-128"/>
              </a:rPr>
              <a:t>Sujin</a:t>
            </a:r>
            <a:r>
              <a:rPr lang="en-US" sz="2880" dirty="0">
                <a:latin typeface="+mj-lt"/>
                <a:ea typeface="ＭＳ Ｐゴシック" pitchFamily="-111" charset="-128"/>
                <a:cs typeface="ＭＳ Ｐゴシック" pitchFamily="-111" charset="-128"/>
              </a:rPr>
              <a:t>. 2016. </a:t>
            </a:r>
            <a:r>
              <a:rPr lang="en-US" sz="2880" i="1" dirty="0">
                <a:latin typeface="+mj-lt"/>
                <a:ea typeface="ＭＳ Ｐゴシック" pitchFamily="-111" charset="-128"/>
                <a:cs typeface="ＭＳ Ｐゴシック" pitchFamily="-111" charset="-128"/>
              </a:rPr>
              <a:t>Time Evolution of Gaussian Wave Packets under Dirac Equation with Fluctuating Mass and Potential. </a:t>
            </a:r>
            <a:r>
              <a:rPr lang="en-US" sz="2880" dirty="0">
                <a:latin typeface="+mj-lt"/>
                <a:ea typeface="ＭＳ Ｐゴシック" pitchFamily="-111" charset="-128"/>
                <a:cs typeface="ＭＳ Ｐゴシック" pitchFamily="-111" charset="-128"/>
              </a:rPr>
              <a:t>Bangkok, Thailand. arXiv:1601.03827v1.</a:t>
            </a:r>
          </a:p>
          <a:p>
            <a:pPr marL="514365" indent="-514365" eaLnBrk="1" hangingPunct="1">
              <a:defRPr/>
            </a:pPr>
            <a:endParaRPr lang="en-US" sz="2880" dirty="0">
              <a:latin typeface="+mj-lt"/>
              <a:ea typeface="ＭＳ Ｐゴシック" pitchFamily="-111" charset="-128"/>
              <a:cs typeface="ＭＳ Ｐゴシック" pitchFamily="-111" charset="-128"/>
            </a:endParaRPr>
          </a:p>
          <a:p>
            <a:pPr marL="514365" indent="-514365" eaLnBrk="1" hangingPunct="1">
              <a:defRPr/>
            </a:pPr>
            <a:r>
              <a:rPr lang="en-US" sz="2880" dirty="0" err="1">
                <a:latin typeface="+mj-lt"/>
                <a:ea typeface="ＭＳ Ｐゴシック" pitchFamily="-111" charset="-128"/>
                <a:cs typeface="ＭＳ Ｐゴシック" pitchFamily="-111" charset="-128"/>
              </a:rPr>
              <a:t>Zettili</a:t>
            </a:r>
            <a:r>
              <a:rPr lang="en-US" sz="2880" dirty="0">
                <a:latin typeface="+mj-lt"/>
                <a:ea typeface="ＭＳ Ｐゴシック" pitchFamily="-111" charset="-128"/>
                <a:cs typeface="ＭＳ Ｐゴシック" pitchFamily="-111" charset="-128"/>
              </a:rPr>
              <a:t>, </a:t>
            </a:r>
            <a:r>
              <a:rPr lang="en-US" sz="2880" dirty="0" err="1">
                <a:latin typeface="+mj-lt"/>
                <a:ea typeface="ＭＳ Ｐゴシック" pitchFamily="-111" charset="-128"/>
                <a:cs typeface="ＭＳ Ｐゴシック" pitchFamily="-111" charset="-128"/>
              </a:rPr>
              <a:t>Nouredine</a:t>
            </a:r>
            <a:r>
              <a:rPr lang="en-US" sz="2880" dirty="0">
                <a:latin typeface="+mj-lt"/>
                <a:ea typeface="ＭＳ Ｐゴシック" pitchFamily="-111" charset="-128"/>
                <a:cs typeface="ＭＳ Ｐゴシック" pitchFamily="-111" charset="-128"/>
              </a:rPr>
              <a:t>. 2009. </a:t>
            </a:r>
            <a:r>
              <a:rPr lang="en-US" sz="2880" i="1" dirty="0">
                <a:latin typeface="+mj-lt"/>
                <a:ea typeface="ＭＳ Ｐゴシック" pitchFamily="-111" charset="-128"/>
                <a:cs typeface="ＭＳ Ｐゴシック" pitchFamily="-111" charset="-128"/>
              </a:rPr>
              <a:t>Quantum Mechanics: Concepts and Applications (2</a:t>
            </a:r>
            <a:r>
              <a:rPr lang="en-US" sz="2880" i="1" baseline="30000" dirty="0">
                <a:latin typeface="+mj-lt"/>
                <a:ea typeface="ＭＳ Ｐゴシック" pitchFamily="-111" charset="-128"/>
                <a:cs typeface="ＭＳ Ｐゴシック" pitchFamily="-111" charset="-128"/>
              </a:rPr>
              <a:t>n</a:t>
            </a:r>
            <a:r>
              <a:rPr lang="en-US" sz="2880" i="1" dirty="0">
                <a:latin typeface="+mj-lt"/>
                <a:ea typeface="ＭＳ Ｐゴシック" pitchFamily="-111" charset="-128"/>
                <a:cs typeface="ＭＳ Ｐゴシック" pitchFamily="-111" charset="-128"/>
              </a:rPr>
              <a:t> ed.)</a:t>
            </a:r>
            <a:r>
              <a:rPr lang="en-US" sz="2880" dirty="0">
                <a:latin typeface="+mj-lt"/>
                <a:ea typeface="ＭＳ Ｐゴシック" pitchFamily="-111" charset="-128"/>
                <a:cs typeface="ＭＳ Ｐゴシック" pitchFamily="-111" charset="-128"/>
              </a:rPr>
              <a:t>. Jacksonville, USA. Wiley </a:t>
            </a:r>
            <a:r>
              <a:rPr lang="en-US" sz="2880" dirty="0">
                <a:latin typeface="Times New Roman" pitchFamily="-111" charset="0"/>
                <a:ea typeface="ＭＳ Ｐゴシック" pitchFamily="-111" charset="-128"/>
                <a:cs typeface="ＭＳ Ｐゴシック" pitchFamily="-111" charset="-128"/>
              </a:rPr>
              <a:t>.</a:t>
            </a:r>
          </a:p>
          <a:p>
            <a:pPr marL="514365" indent="-514365" eaLnBrk="1" hangingPunct="1">
              <a:defRPr/>
            </a:pPr>
            <a:endParaRPr lang="en-US" sz="2880" dirty="0">
              <a:latin typeface="Times New Roman" pitchFamily="-111" charset="0"/>
              <a:ea typeface="ＭＳ Ｐゴシック" pitchFamily="-111" charset="-128"/>
              <a:cs typeface="ＭＳ Ｐゴシック" pitchFamily="-111" charset="-128"/>
            </a:endParaRPr>
          </a:p>
          <a:p>
            <a:pPr marL="514365" indent="-514365" eaLnBrk="1" hangingPunct="1">
              <a:spcBef>
                <a:spcPct val="10000"/>
              </a:spcBef>
              <a:defRPr/>
            </a:pPr>
            <a:endParaRPr lang="en-US" sz="2880" dirty="0">
              <a:latin typeface="Times New Roman" pitchFamily="-111" charset="0"/>
              <a:ea typeface="ＭＳ Ｐゴシック" pitchFamily="-111" charset="-128"/>
              <a:cs typeface="ＭＳ Ｐゴシック" pitchFamily="-111" charset="-128"/>
            </a:endParaRPr>
          </a:p>
        </p:txBody>
      </p:sp>
      <p:sp>
        <p:nvSpPr>
          <p:cNvPr id="3" name="Rectangle 180"/>
          <p:cNvSpPr>
            <a:spLocks noChangeArrowheads="1"/>
          </p:cNvSpPr>
          <p:nvPr/>
        </p:nvSpPr>
        <p:spPr bwMode="auto">
          <a:xfrm>
            <a:off x="191045" y="1281854"/>
            <a:ext cx="50863500" cy="1833579"/>
          </a:xfrm>
          <a:prstGeom prst="rect">
            <a:avLst/>
          </a:prstGeom>
          <a:noFill/>
          <a:ln>
            <a:noFill/>
          </a:ln>
          <a:extLst>
            <a:ext uri="{909E8E84-426E-40dd-AFC4-6F175D3DCCD1}"/>
            <a:ext uri="{91240B29-F687-4f45-9708-019B960494DF}"/>
          </a:extLst>
        </p:spPr>
        <p:txBody>
          <a:bodyPr anchor="ctr">
            <a:spAutoFit/>
          </a:bodyPr>
          <a:lstStyle/>
          <a:p>
            <a:pPr algn="ctr" eaLnBrk="1" hangingPunct="1">
              <a:defRPr/>
            </a:pPr>
            <a:r>
              <a:rPr lang="en-US" sz="11315" b="1" dirty="0">
                <a:ln>
                  <a:solidFill>
                    <a:schemeClr val="bg1"/>
                  </a:solidFill>
                </a:ln>
                <a:ea typeface="ＭＳ Ｐゴシック" charset="0"/>
                <a:cs typeface="Helvetica" panose="020B0604020202020204" pitchFamily="34" charset="0"/>
              </a:rPr>
              <a:t>Stern-</a:t>
            </a:r>
            <a:r>
              <a:rPr lang="en-US" sz="11315" b="1" dirty="0" err="1">
                <a:ln>
                  <a:solidFill>
                    <a:schemeClr val="bg1"/>
                  </a:solidFill>
                </a:ln>
                <a:ea typeface="ＭＳ Ｐゴシック" charset="0"/>
                <a:cs typeface="Helvetica" panose="020B0604020202020204" pitchFamily="34" charset="0"/>
              </a:rPr>
              <a:t>Gerlach</a:t>
            </a:r>
            <a:r>
              <a:rPr lang="en-US" sz="11315" b="1" dirty="0">
                <a:ln>
                  <a:solidFill>
                    <a:schemeClr val="bg1"/>
                  </a:solidFill>
                </a:ln>
                <a:ea typeface="ＭＳ Ｐゴシック" charset="0"/>
                <a:cs typeface="Helvetica" panose="020B0604020202020204" pitchFamily="34" charset="0"/>
              </a:rPr>
              <a:t> Simulation </a:t>
            </a:r>
          </a:p>
        </p:txBody>
      </p:sp>
      <p:sp>
        <p:nvSpPr>
          <p:cNvPr id="6" name="TextBox 5"/>
          <p:cNvSpPr txBox="1"/>
          <p:nvPr/>
        </p:nvSpPr>
        <p:spPr>
          <a:xfrm>
            <a:off x="1923677" y="8420950"/>
            <a:ext cx="8906894" cy="6494085"/>
          </a:xfrm>
          <a:prstGeom prst="rect">
            <a:avLst/>
          </a:prstGeom>
          <a:noFill/>
        </p:spPr>
        <p:txBody>
          <a:bodyPr wrap="square" rtlCol="0">
            <a:spAutoFit/>
          </a:bodyPr>
          <a:lstStyle/>
          <a:p>
            <a:pPr algn="just"/>
            <a:r>
              <a:rPr lang="en-US" dirty="0"/>
              <a:t>The Stern-</a:t>
            </a:r>
            <a:r>
              <a:rPr lang="en-US" dirty="0" err="1"/>
              <a:t>Gerlach</a:t>
            </a:r>
            <a:r>
              <a:rPr lang="en-US" dirty="0"/>
              <a:t> experiment demonstrates that when a beam of silver atoms, which have 46 coupled electrons forming a spherically symmetric configuration and one single electron in the 5s orbital spherical symmetric, passes through an inhomogeneous (</a:t>
            </a:r>
            <a:r>
              <a:rPr lang="en-US" dirty="0" err="1"/>
              <a:t>nonuniform</a:t>
            </a:r>
            <a:r>
              <a:rPr lang="en-US" dirty="0"/>
              <a:t>) magnetic field the beam splits into two discrete states being spin up or spin down. This effect is purely quantum mechanical and it is owing to an inherent property possessed by particles called Spin angular momentum. Spin is an intrinsic degree of freedom that is separate from moving particles’ spatial degrees of freedom. </a:t>
            </a:r>
          </a:p>
        </p:txBody>
      </p:sp>
      <p:sp>
        <p:nvSpPr>
          <p:cNvPr id="15" name="Text Box 11"/>
          <p:cNvSpPr txBox="1">
            <a:spLocks noChangeArrowheads="1"/>
          </p:cNvSpPr>
          <p:nvPr/>
        </p:nvSpPr>
        <p:spPr bwMode="auto">
          <a:xfrm>
            <a:off x="13309600" y="20902283"/>
            <a:ext cx="24699877" cy="5759695"/>
          </a:xfrm>
          <a:prstGeom prst="rect">
            <a:avLst/>
          </a:prstGeom>
          <a:solidFill>
            <a:schemeClr val="bg1"/>
          </a:solidFill>
          <a:ln w="38100">
            <a:solidFill>
              <a:srgbClr val="000000"/>
            </a:solidFill>
            <a:round/>
            <a:headEnd/>
            <a:tailEnd/>
          </a:ln>
        </p:spPr>
        <p:txBody>
          <a:bodyPr lIns="940526" tIns="470263" rIns="940526" bIns="940526"/>
          <a:lstStyle>
            <a:lvl1pPr>
              <a:spcBef>
                <a:spcPct val="20000"/>
              </a:spcBef>
              <a:buChar char="•"/>
              <a:tabLst>
                <a:tab pos="508000" algn="l"/>
              </a:tabLst>
              <a:defRPr sz="143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tabLst>
                <a:tab pos="508000" algn="l"/>
              </a:tabLst>
              <a:defRPr sz="125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tabLst>
                <a:tab pos="508000" algn="l"/>
              </a:tabLst>
              <a:defRPr sz="107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tabLst>
                <a:tab pos="508000" algn="l"/>
              </a:tabLst>
              <a:defRPr sz="89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tabLst>
                <a:tab pos="508000" algn="l"/>
              </a:tabLst>
              <a:defRPr sz="89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tabLst>
                <a:tab pos="508000" algn="l"/>
              </a:tabLst>
              <a:defRPr sz="89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tabLst>
                <a:tab pos="508000" algn="l"/>
              </a:tabLst>
              <a:defRPr sz="89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tabLst>
                <a:tab pos="508000" algn="l"/>
              </a:tabLst>
              <a:defRPr sz="89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tabLst>
                <a:tab pos="508000" algn="l"/>
              </a:tabLst>
              <a:defRPr sz="8900">
                <a:solidFill>
                  <a:schemeClr val="tx1"/>
                </a:solidFill>
                <a:latin typeface="Times New Roman" panose="02020603050405020304" pitchFamily="18" charset="0"/>
                <a:ea typeface="MS PGothic" panose="020B0600070205080204" pitchFamily="34" charset="-128"/>
              </a:defRPr>
            </a:lvl9pPr>
          </a:lstStyle>
          <a:p>
            <a:pPr algn="just" eaLnBrk="1" hangingPunct="1">
              <a:spcBef>
                <a:spcPct val="50000"/>
              </a:spcBef>
              <a:buFontTx/>
              <a:buNone/>
            </a:pPr>
            <a:r>
              <a:rPr lang="en-US" altLang="en-US" sz="4526" b="1" dirty="0">
                <a:solidFill>
                  <a:srgbClr val="000000"/>
                </a:solidFill>
                <a:latin typeface="Helvetica" panose="020B0604020202020204" pitchFamily="34" charset="0"/>
                <a:cs typeface="Helvetica" panose="020B0604020202020204" pitchFamily="34" charset="0"/>
              </a:rPr>
              <a:t>Materials and methods</a:t>
            </a:r>
            <a:r>
              <a:rPr lang="en-US" altLang="en-US" sz="2469" dirty="0">
                <a:solidFill>
                  <a:srgbClr val="FF8000"/>
                </a:solidFill>
              </a:rPr>
              <a:t>	</a:t>
            </a:r>
            <a:endParaRPr lang="en-US" altLang="en-US" sz="2469" dirty="0"/>
          </a:p>
          <a:p>
            <a:pPr eaLnBrk="1" hangingPunct="1">
              <a:spcBef>
                <a:spcPct val="10000"/>
              </a:spcBef>
              <a:buFontTx/>
              <a:buNone/>
            </a:pPr>
            <a:r>
              <a:rPr lang="en-US" altLang="en-US" sz="2880" dirty="0"/>
              <a:t>Blah, blah, blah</a:t>
            </a:r>
          </a:p>
          <a:p>
            <a:pPr eaLnBrk="1" hangingPunct="1">
              <a:spcBef>
                <a:spcPct val="10000"/>
              </a:spcBef>
              <a:buFontTx/>
              <a:buNone/>
            </a:pPr>
            <a:endParaRPr lang="en-US" altLang="en-US" sz="2880" dirty="0"/>
          </a:p>
        </p:txBody>
      </p:sp>
      <mc:AlternateContent xmlns:mc="http://schemas.openxmlformats.org/markup-compatibility/2006">
        <mc:Choice xmlns:a14="http://schemas.microsoft.com/office/drawing/2010/main" Requires="a14">
          <p:sp>
            <p:nvSpPr>
              <p:cNvPr id="7" name="TextBox 6"/>
              <p:cNvSpPr txBox="1"/>
              <p:nvPr/>
            </p:nvSpPr>
            <p:spPr>
              <a:xfrm>
                <a:off x="1642484" y="18099646"/>
                <a:ext cx="10439026" cy="15708467"/>
              </a:xfrm>
              <a:prstGeom prst="rect">
                <a:avLst/>
              </a:prstGeom>
              <a:noFill/>
            </p:spPr>
            <p:txBody>
              <a:bodyPr wrap="square" rtlCol="0">
                <a:spAutoFit/>
              </a:bodyPr>
              <a:lstStyle/>
              <a:p>
                <a:r>
                  <a:rPr lang="en-US" dirty="0"/>
                  <a:t>The magnetic dipole moment, μ, due to electrons is given by, </a:t>
                </a:r>
              </a:p>
              <a:p>
                <a14:m>
                  <m:oMathPara xmlns:m="http://schemas.openxmlformats.org/officeDocument/2006/math">
                    <m:oMathParaPr>
                      <m:jc m:val="centerGroup"/>
                    </m:oMathParaPr>
                    <m:oMath xmlns:m="http://schemas.openxmlformats.org/officeDocument/2006/math">
                      <m:acc>
                        <m:accPr>
                          <m:chr m:val="⃗"/>
                          <m:ctrlPr>
                            <a:rPr lang="en-US" i="1"/>
                          </m:ctrlPr>
                        </m:accPr>
                        <m:e>
                          <m:r>
                            <a:rPr lang="en-US" i="1"/>
                            <m:t>𝜇</m:t>
                          </m:r>
                        </m:e>
                      </m:acc>
                      <m:r>
                        <a:rPr lang="en-US" i="1"/>
                        <m:t>=</m:t>
                      </m:r>
                      <m:r>
                        <a:rPr lang="en-US" i="1"/>
                        <m:t>𝛾</m:t>
                      </m:r>
                      <m:acc>
                        <m:accPr>
                          <m:chr m:val="⃗"/>
                          <m:ctrlPr>
                            <a:rPr lang="en-US" i="1"/>
                          </m:ctrlPr>
                        </m:accPr>
                        <m:e>
                          <m:r>
                            <a:rPr lang="en-US" i="1"/>
                            <m:t>𝑆</m:t>
                          </m:r>
                        </m:e>
                      </m:acc>
                    </m:oMath>
                  </m:oMathPara>
                </a14:m>
                <a:endParaRPr lang="en-US" dirty="0"/>
              </a:p>
              <a:p>
                <a:endParaRPr lang="en-US" dirty="0"/>
              </a:p>
              <a:p>
                <a:r>
                  <a:rPr lang="en-US" dirty="0"/>
                  <a:t> where </a:t>
                </a:r>
                <a14:m>
                  <m:oMath xmlns:m="http://schemas.openxmlformats.org/officeDocument/2006/math">
                    <m:acc>
                      <m:accPr>
                        <m:chr m:val="⃗"/>
                        <m:ctrlPr>
                          <a:rPr lang="en-US" i="1"/>
                        </m:ctrlPr>
                      </m:accPr>
                      <m:e>
                        <m:r>
                          <a:rPr lang="en-US" i="1"/>
                          <m:t>𝑆</m:t>
                        </m:r>
                      </m:e>
                    </m:acc>
                  </m:oMath>
                </a14:m>
                <a:r>
                  <a:rPr lang="en-US" dirty="0"/>
                  <a:t> is the spin operator that holds the Pauli spin matrices and </a:t>
                </a:r>
                <a14:m>
                  <m:oMath xmlns:m="http://schemas.openxmlformats.org/officeDocument/2006/math">
                    <m:r>
                      <a:rPr lang="en-US" i="1"/>
                      <m:t>𝛾</m:t>
                    </m:r>
                  </m:oMath>
                </a14:m>
                <a:r>
                  <a:rPr lang="en-US" dirty="0"/>
                  <a:t> is the gyromagnetic ratio. The inhomogeneous magnetic field is given by, </a:t>
                </a:r>
              </a:p>
              <a:p>
                <a:endParaRPr lang="en-US" dirty="0"/>
              </a:p>
              <a:p>
                <a14:m>
                  <m:oMathPara xmlns:m="http://schemas.openxmlformats.org/officeDocument/2006/math">
                    <m:oMathParaPr>
                      <m:jc m:val="centerGroup"/>
                    </m:oMathParaPr>
                    <m:oMath xmlns:m="http://schemas.openxmlformats.org/officeDocument/2006/math">
                      <m:acc>
                        <m:accPr>
                          <m:chr m:val="⃗"/>
                          <m:ctrlPr>
                            <a:rPr lang="en-US" i="1"/>
                          </m:ctrlPr>
                        </m:accPr>
                        <m:e>
                          <m:r>
                            <a:rPr lang="en-US" i="1"/>
                            <m:t>𝐵</m:t>
                          </m:r>
                        </m:e>
                      </m:acc>
                      <m:d>
                        <m:dPr>
                          <m:ctrlPr>
                            <a:rPr lang="en-US" i="1"/>
                          </m:ctrlPr>
                        </m:dPr>
                        <m:e>
                          <m:r>
                            <a:rPr lang="en-US" i="1"/>
                            <m:t>𝑥</m:t>
                          </m:r>
                          <m:r>
                            <a:rPr lang="en-US" i="1"/>
                            <m:t>, </m:t>
                          </m:r>
                          <m:r>
                            <a:rPr lang="en-US" i="1"/>
                            <m:t>𝑦</m:t>
                          </m:r>
                          <m:r>
                            <a:rPr lang="en-US" i="1"/>
                            <m:t>, </m:t>
                          </m:r>
                          <m:r>
                            <a:rPr lang="en-US" i="1"/>
                            <m:t>𝑧</m:t>
                          </m:r>
                        </m:e>
                      </m:d>
                      <m:r>
                        <a:rPr lang="en-US" i="1"/>
                        <m:t>= −</m:t>
                      </m:r>
                      <m:r>
                        <a:rPr lang="en-US" i="1"/>
                        <m:t>𝛼</m:t>
                      </m:r>
                      <m:r>
                        <a:rPr lang="en-US" i="1"/>
                        <m:t>𝑥</m:t>
                      </m:r>
                      <m:acc>
                        <m:accPr>
                          <m:chr m:val="̂"/>
                          <m:ctrlPr>
                            <a:rPr lang="en-US" i="1"/>
                          </m:ctrlPr>
                        </m:accPr>
                        <m:e>
                          <m:r>
                            <a:rPr lang="en-US" i="1"/>
                            <m:t>𝑥</m:t>
                          </m:r>
                        </m:e>
                      </m:acc>
                      <m:r>
                        <a:rPr lang="en-US" i="1"/>
                        <m:t>+</m:t>
                      </m:r>
                      <m:d>
                        <m:dPr>
                          <m:ctrlPr>
                            <a:rPr lang="en-US" i="1"/>
                          </m:ctrlPr>
                        </m:dPr>
                        <m:e>
                          <m:sSub>
                            <m:sSubPr>
                              <m:ctrlPr>
                                <a:rPr lang="en-US" i="1"/>
                              </m:ctrlPr>
                            </m:sSubPr>
                            <m:e>
                              <m:r>
                                <a:rPr lang="en-US" i="1"/>
                                <m:t>𝐵</m:t>
                              </m:r>
                            </m:e>
                            <m:sub>
                              <m:r>
                                <a:rPr lang="en-US" i="1"/>
                                <m:t>0</m:t>
                              </m:r>
                            </m:sub>
                          </m:sSub>
                          <m:r>
                            <a:rPr lang="en-US" i="1"/>
                            <m:t>+ </m:t>
                          </m:r>
                          <m:r>
                            <a:rPr lang="en-US" i="1"/>
                            <m:t>𝛼</m:t>
                          </m:r>
                          <m:r>
                            <a:rPr lang="en-US" i="1"/>
                            <m:t>𝑧</m:t>
                          </m:r>
                        </m:e>
                      </m:d>
                      <m:acc>
                        <m:accPr>
                          <m:chr m:val="̂"/>
                          <m:ctrlPr>
                            <a:rPr lang="en-US" i="1"/>
                          </m:ctrlPr>
                        </m:accPr>
                        <m:e>
                          <m:r>
                            <a:rPr lang="en-US" i="1"/>
                            <m:t>𝑧</m:t>
                          </m:r>
                        </m:e>
                      </m:acc>
                      <m:r>
                        <a:rPr lang="en-US" i="1"/>
                        <m:t>.</m:t>
                      </m:r>
                    </m:oMath>
                  </m:oMathPara>
                </a14:m>
                <a:endParaRPr lang="en-US" dirty="0"/>
              </a:p>
              <a:p>
                <a:endParaRPr lang="en-US" dirty="0"/>
              </a:p>
              <a:p>
                <a:r>
                  <a:rPr lang="en-US" dirty="0"/>
                  <a:t>The time-dependent </a:t>
                </a:r>
                <a:r>
                  <a:rPr lang="en-US" dirty="0" err="1"/>
                  <a:t>Schr</a:t>
                </a:r>
                <a14:m>
                  <m:oMath xmlns:m="http://schemas.openxmlformats.org/officeDocument/2006/math">
                    <m:acc>
                      <m:accPr>
                        <m:chr m:val="̈"/>
                        <m:ctrlPr>
                          <a:rPr lang="en-US" i="1"/>
                        </m:ctrlPr>
                      </m:accPr>
                      <m:e>
                        <m:r>
                          <a:rPr lang="en-US" i="1"/>
                          <m:t>𝑜</m:t>
                        </m:r>
                      </m:e>
                    </m:acc>
                  </m:oMath>
                </a14:m>
                <a:r>
                  <a:rPr lang="en-US" dirty="0" err="1"/>
                  <a:t>odiner</a:t>
                </a:r>
                <a:r>
                  <a:rPr lang="en-US" dirty="0"/>
                  <a:t> to be solved for the electron in the region of space containing the magnetic field is stated as, </a:t>
                </a:r>
              </a:p>
              <a:p>
                <a:endParaRPr lang="en-US" dirty="0"/>
              </a:p>
              <a:p>
                <a14:m>
                  <m:oMathPara xmlns:m="http://schemas.openxmlformats.org/officeDocument/2006/math">
                    <m:oMathParaPr>
                      <m:jc m:val="centerGroup"/>
                    </m:oMathParaPr>
                    <m:oMath xmlns:m="http://schemas.openxmlformats.org/officeDocument/2006/math">
                      <m:f>
                        <m:fPr>
                          <m:ctrlPr>
                            <a:rPr lang="en-US" i="1"/>
                          </m:ctrlPr>
                        </m:fPr>
                        <m:num>
                          <m:acc>
                            <m:accPr>
                              <m:chr m:val="̅"/>
                              <m:ctrlPr>
                                <a:rPr lang="en-US" i="1"/>
                              </m:ctrlPr>
                            </m:accPr>
                            <m:e>
                              <m:r>
                                <a:rPr lang="en-US" i="1"/>
                                <m:t>h</m:t>
                              </m:r>
                            </m:e>
                          </m:acc>
                        </m:num>
                        <m:den>
                          <m:r>
                            <a:rPr lang="en-US" i="1"/>
                            <m:t>𝑖</m:t>
                          </m:r>
                        </m:den>
                      </m:f>
                      <m:f>
                        <m:fPr>
                          <m:ctrlPr>
                            <a:rPr lang="en-US" i="1"/>
                          </m:ctrlPr>
                        </m:fPr>
                        <m:num>
                          <m:r>
                            <a:rPr lang="en-US" i="1"/>
                            <m:t>𝜕</m:t>
                          </m:r>
                          <m:r>
                            <m:rPr>
                              <m:sty m:val="p"/>
                            </m:rPr>
                            <a:rPr lang="en-US"/>
                            <m:t>Ψ</m:t>
                          </m:r>
                          <m:d>
                            <m:dPr>
                              <m:ctrlPr>
                                <a:rPr lang="en-US" i="1"/>
                              </m:ctrlPr>
                            </m:dPr>
                            <m:e>
                              <m:r>
                                <a:rPr lang="en-US" i="1"/>
                                <m:t>𝑥</m:t>
                              </m:r>
                              <m:r>
                                <a:rPr lang="en-US" i="1"/>
                                <m:t>,</m:t>
                              </m:r>
                              <m:r>
                                <a:rPr lang="en-US" i="1"/>
                                <m:t>𝑧</m:t>
                              </m:r>
                              <m:r>
                                <a:rPr lang="en-US" i="1"/>
                                <m:t>,</m:t>
                              </m:r>
                              <m:r>
                                <a:rPr lang="en-US" i="1"/>
                                <m:t>𝑡</m:t>
                              </m:r>
                            </m:e>
                          </m:d>
                        </m:num>
                        <m:den>
                          <m:r>
                            <a:rPr lang="en-US" i="1"/>
                            <m:t>𝜕</m:t>
                          </m:r>
                          <m:r>
                            <a:rPr lang="en-US" i="1"/>
                            <m:t>𝑥</m:t>
                          </m:r>
                        </m:den>
                      </m:f>
                      <m:r>
                        <a:rPr lang="en-US" i="1"/>
                        <m:t>= </m:t>
                      </m:r>
                      <m:r>
                        <a:rPr lang="en-US" i="1"/>
                        <m:t>𝛾𝛼</m:t>
                      </m:r>
                      <m:r>
                        <a:rPr lang="en-US" i="1"/>
                        <m:t>𝑥</m:t>
                      </m:r>
                      <m:sSub>
                        <m:sSubPr>
                          <m:ctrlPr>
                            <a:rPr lang="en-US" i="1"/>
                          </m:ctrlPr>
                        </m:sSubPr>
                        <m:e>
                          <m:r>
                            <a:rPr lang="en-US" i="1"/>
                            <m:t>𝑆</m:t>
                          </m:r>
                        </m:e>
                        <m:sub>
                          <m:r>
                            <a:rPr lang="en-US" i="1"/>
                            <m:t>𝑥</m:t>
                          </m:r>
                        </m:sub>
                      </m:sSub>
                      <m:r>
                        <a:rPr lang="en-US" i="1"/>
                        <m:t>𝛹</m:t>
                      </m:r>
                      <m:d>
                        <m:dPr>
                          <m:ctrlPr>
                            <a:rPr lang="en-US" i="1"/>
                          </m:ctrlPr>
                        </m:dPr>
                        <m:e>
                          <m:r>
                            <a:rPr lang="en-US" i="1"/>
                            <m:t>𝑥</m:t>
                          </m:r>
                          <m:r>
                            <a:rPr lang="en-US" i="1"/>
                            <m:t>,</m:t>
                          </m:r>
                          <m:r>
                            <a:rPr lang="en-US" i="1"/>
                            <m:t>𝑧</m:t>
                          </m:r>
                          <m:r>
                            <a:rPr lang="en-US" i="1"/>
                            <m:t>,</m:t>
                          </m:r>
                          <m:r>
                            <a:rPr lang="en-US" i="1"/>
                            <m:t>𝑡</m:t>
                          </m:r>
                        </m:e>
                      </m:d>
                      <m:r>
                        <a:rPr lang="en-US" i="1"/>
                        <m:t>+</m:t>
                      </m:r>
                      <m:r>
                        <a:rPr lang="en-US" i="1"/>
                        <m:t>𝛾</m:t>
                      </m:r>
                      <m:d>
                        <m:dPr>
                          <m:ctrlPr>
                            <a:rPr lang="en-US" i="1"/>
                          </m:ctrlPr>
                        </m:dPr>
                        <m:e>
                          <m:sSub>
                            <m:sSubPr>
                              <m:ctrlPr>
                                <a:rPr lang="en-US" i="1"/>
                              </m:ctrlPr>
                            </m:sSubPr>
                            <m:e>
                              <m:r>
                                <a:rPr lang="en-US" i="1"/>
                                <m:t>𝐵</m:t>
                              </m:r>
                            </m:e>
                            <m:sub>
                              <m:r>
                                <a:rPr lang="en-US" i="1"/>
                                <m:t>0</m:t>
                              </m:r>
                            </m:sub>
                          </m:sSub>
                          <m:r>
                            <a:rPr lang="en-US" i="1"/>
                            <m:t>+ </m:t>
                          </m:r>
                          <m:r>
                            <a:rPr lang="en-US" i="1"/>
                            <m:t>𝛼</m:t>
                          </m:r>
                          <m:r>
                            <a:rPr lang="en-US" i="1"/>
                            <m:t>𝑧</m:t>
                          </m:r>
                        </m:e>
                      </m:d>
                      <m:sSub>
                        <m:sSubPr>
                          <m:ctrlPr>
                            <a:rPr lang="en-US" i="1"/>
                          </m:ctrlPr>
                        </m:sSubPr>
                        <m:e>
                          <m:r>
                            <a:rPr lang="en-US" i="1"/>
                            <m:t>𝑆</m:t>
                          </m:r>
                        </m:e>
                        <m:sub>
                          <m:r>
                            <a:rPr lang="en-US" i="1"/>
                            <m:t>𝑧</m:t>
                          </m:r>
                        </m:sub>
                      </m:sSub>
                      <m:r>
                        <a:rPr lang="en-US" i="1"/>
                        <m:t>𝛹</m:t>
                      </m:r>
                      <m:d>
                        <m:dPr>
                          <m:ctrlPr>
                            <a:rPr lang="en-US" i="1"/>
                          </m:ctrlPr>
                        </m:dPr>
                        <m:e>
                          <m:r>
                            <a:rPr lang="en-US" i="1"/>
                            <m:t>𝑥</m:t>
                          </m:r>
                          <m:r>
                            <a:rPr lang="en-US" i="1"/>
                            <m:t>,</m:t>
                          </m:r>
                          <m:r>
                            <a:rPr lang="en-US" i="1"/>
                            <m:t>𝑧</m:t>
                          </m:r>
                          <m:r>
                            <a:rPr lang="en-US" i="1"/>
                            <m:t>,</m:t>
                          </m:r>
                          <m:r>
                            <a:rPr lang="en-US" i="1"/>
                            <m:t>𝑡</m:t>
                          </m:r>
                        </m:e>
                      </m:d>
                    </m:oMath>
                  </m:oMathPara>
                </a14:m>
                <a:endParaRPr lang="en-US" dirty="0"/>
              </a:p>
              <a:p>
                <a:endParaRPr lang="en-US" dirty="0"/>
              </a:p>
              <a:p>
                <a:r>
                  <a:rPr lang="en-US" dirty="0"/>
                  <a:t>So that the energies and eigenstate are,</a:t>
                </a:r>
              </a:p>
              <a:p>
                <a:endParaRPr lang="en-US" dirty="0"/>
              </a:p>
              <a:p>
                <a14:m>
                  <m:oMathPara xmlns:m="http://schemas.openxmlformats.org/officeDocument/2006/math">
                    <m:oMathParaPr>
                      <m:jc m:val="centerGroup"/>
                    </m:oMathParaPr>
                    <m:oMath xmlns:m="http://schemas.openxmlformats.org/officeDocument/2006/math">
                      <m:sSub>
                        <m:sSubPr>
                          <m:ctrlPr>
                            <a:rPr lang="en-US" i="1"/>
                          </m:ctrlPr>
                        </m:sSubPr>
                        <m:e>
                          <m:r>
                            <a:rPr lang="en-US" i="1"/>
                            <m:t>𝐸</m:t>
                          </m:r>
                        </m:e>
                        <m:sub>
                          <m:r>
                            <a:rPr lang="en-US" i="1"/>
                            <m:t>±</m:t>
                          </m:r>
                        </m:sub>
                      </m:sSub>
                      <m:r>
                        <a:rPr lang="en-US" i="1"/>
                        <m:t>= ∓</m:t>
                      </m:r>
                      <m:r>
                        <a:rPr lang="en-US" i="1"/>
                        <m:t>𝛾</m:t>
                      </m:r>
                      <m:f>
                        <m:fPr>
                          <m:ctrlPr>
                            <a:rPr lang="en-US" i="1"/>
                          </m:ctrlPr>
                        </m:fPr>
                        <m:num>
                          <m:acc>
                            <m:accPr>
                              <m:chr m:val="̅"/>
                              <m:ctrlPr>
                                <a:rPr lang="en-US" i="1"/>
                              </m:ctrlPr>
                            </m:accPr>
                            <m:e>
                              <m:r>
                                <a:rPr lang="en-US" i="1"/>
                                <m:t>h</m:t>
                              </m:r>
                            </m:e>
                          </m:acc>
                        </m:num>
                        <m:den>
                          <m:r>
                            <a:rPr lang="en-US" i="1"/>
                            <m:t>2</m:t>
                          </m:r>
                        </m:den>
                      </m:f>
                      <m:rad>
                        <m:radPr>
                          <m:degHide m:val="on"/>
                          <m:ctrlPr>
                            <a:rPr lang="en-US" i="1"/>
                          </m:ctrlPr>
                        </m:radPr>
                        <m:deg/>
                        <m:e>
                          <m:sSup>
                            <m:sSupPr>
                              <m:ctrlPr>
                                <a:rPr lang="en-US" i="1"/>
                              </m:ctrlPr>
                            </m:sSupPr>
                            <m:e>
                              <m:sSup>
                                <m:sSupPr>
                                  <m:ctrlPr>
                                    <a:rPr lang="en-US" i="1"/>
                                  </m:ctrlPr>
                                </m:sSupPr>
                                <m:e>
                                  <m:d>
                                    <m:dPr>
                                      <m:ctrlPr>
                                        <a:rPr lang="en-US" i="1"/>
                                      </m:ctrlPr>
                                    </m:dPr>
                                    <m:e>
                                      <m:r>
                                        <a:rPr lang="en-US" i="1"/>
                                        <m:t>𝛼</m:t>
                                      </m:r>
                                      <m:r>
                                        <a:rPr lang="en-US" i="1"/>
                                        <m:t>𝑥</m:t>
                                      </m:r>
                                    </m:e>
                                  </m:d>
                                </m:e>
                                <m:sup>
                                  <m:r>
                                    <a:rPr lang="en-US" i="1"/>
                                    <m:t>2</m:t>
                                  </m:r>
                                </m:sup>
                              </m:sSup>
                              <m:r>
                                <a:rPr lang="en-US" i="1"/>
                                <m:t>+</m:t>
                              </m:r>
                              <m:d>
                                <m:dPr>
                                  <m:ctrlPr>
                                    <a:rPr lang="en-US" i="1"/>
                                  </m:ctrlPr>
                                </m:dPr>
                                <m:e>
                                  <m:sSub>
                                    <m:sSubPr>
                                      <m:ctrlPr>
                                        <a:rPr lang="en-US" i="1"/>
                                      </m:ctrlPr>
                                    </m:sSubPr>
                                    <m:e>
                                      <m:r>
                                        <a:rPr lang="en-US" i="1"/>
                                        <m:t>𝐵</m:t>
                                      </m:r>
                                    </m:e>
                                    <m:sub>
                                      <m:r>
                                        <a:rPr lang="en-US" i="1"/>
                                        <m:t>0</m:t>
                                      </m:r>
                                    </m:sub>
                                  </m:sSub>
                                  <m:r>
                                    <a:rPr lang="en-US" i="1"/>
                                    <m:t>+ </m:t>
                                  </m:r>
                                  <m:r>
                                    <a:rPr lang="en-US" i="1"/>
                                    <m:t>𝛼</m:t>
                                  </m:r>
                                  <m:r>
                                    <a:rPr lang="en-US" i="1"/>
                                    <m:t>𝑧</m:t>
                                  </m:r>
                                </m:e>
                              </m:d>
                              <m:r>
                                <a:rPr lang="en-US" i="1"/>
                                <m:t> </m:t>
                              </m:r>
                            </m:e>
                            <m:sup>
                              <m:r>
                                <a:rPr lang="en-US" i="1"/>
                                <m:t>2</m:t>
                              </m:r>
                            </m:sup>
                          </m:sSup>
                        </m:e>
                      </m:rad>
                      <m:r>
                        <a:rPr lang="en-US"/>
                        <m:t> </m:t>
                      </m:r>
                    </m:oMath>
                  </m:oMathPara>
                </a14:m>
                <a:endParaRPr lang="en-US" dirty="0"/>
              </a:p>
              <a:p>
                <a:r>
                  <a:rPr lang="en-US" dirty="0"/>
                  <a:t> </a:t>
                </a:r>
              </a:p>
              <a:p>
                <a14:m>
                  <m:oMathPara xmlns:m="http://schemas.openxmlformats.org/officeDocument/2006/math">
                    <m:oMathParaPr>
                      <m:jc m:val="centerGroup"/>
                    </m:oMathParaPr>
                    <m:oMath xmlns:m="http://schemas.openxmlformats.org/officeDocument/2006/math">
                      <m:r>
                        <a:rPr lang="en-US" i="1"/>
                        <m:t>𝛹</m:t>
                      </m:r>
                      <m:d>
                        <m:dPr>
                          <m:ctrlPr>
                            <a:rPr lang="en-US" i="1"/>
                          </m:ctrlPr>
                        </m:dPr>
                        <m:e>
                          <m:r>
                            <a:rPr lang="en-US" i="1"/>
                            <m:t>𝑥</m:t>
                          </m:r>
                          <m:r>
                            <a:rPr lang="en-US" i="1"/>
                            <m:t>,</m:t>
                          </m:r>
                          <m:r>
                            <a:rPr lang="en-US" i="1"/>
                            <m:t>𝑧</m:t>
                          </m:r>
                          <m:r>
                            <a:rPr lang="en-US" i="1"/>
                            <m:t>,</m:t>
                          </m:r>
                          <m:r>
                            <a:rPr lang="en-US" i="1"/>
                            <m:t>𝑡</m:t>
                          </m:r>
                        </m:e>
                      </m:d>
                      <m:r>
                        <a:rPr lang="en-US" i="1"/>
                        <m:t>=</m:t>
                      </m:r>
                      <m:r>
                        <a:rPr lang="en-US" i="1"/>
                        <m:t>𝜓</m:t>
                      </m:r>
                      <m:sSup>
                        <m:sSupPr>
                          <m:ctrlPr>
                            <a:rPr lang="en-US" i="1"/>
                          </m:ctrlPr>
                        </m:sSupPr>
                        <m:e>
                          <m:r>
                            <a:rPr lang="en-US" i="1"/>
                            <m:t>𝑒</m:t>
                          </m:r>
                        </m:e>
                        <m:sup>
                          <m:f>
                            <m:fPr>
                              <m:ctrlPr>
                                <a:rPr lang="en-US" i="1"/>
                              </m:ctrlPr>
                            </m:fPr>
                            <m:num>
                              <m:r>
                                <a:rPr lang="en-US" i="1"/>
                                <m:t>−</m:t>
                              </m:r>
                              <m:r>
                                <a:rPr lang="en-US" i="1"/>
                                <m:t>𝑖</m:t>
                              </m:r>
                              <m:sSub>
                                <m:sSubPr>
                                  <m:ctrlPr>
                                    <a:rPr lang="en-US" i="1"/>
                                  </m:ctrlPr>
                                </m:sSubPr>
                                <m:e>
                                  <m:r>
                                    <a:rPr lang="en-US" i="1"/>
                                    <m:t>𝐸</m:t>
                                  </m:r>
                                </m:e>
                                <m:sub>
                                  <m:r>
                                    <a:rPr lang="en-US" i="1"/>
                                    <m:t>↑</m:t>
                                  </m:r>
                                </m:sub>
                              </m:sSub>
                              <m:r>
                                <a:rPr lang="en-US" i="1"/>
                                <m:t>𝑡</m:t>
                              </m:r>
                            </m:num>
                            <m:den>
                              <m:acc>
                                <m:accPr>
                                  <m:chr m:val="̅"/>
                                  <m:ctrlPr>
                                    <a:rPr lang="en-US" i="1"/>
                                  </m:ctrlPr>
                                </m:accPr>
                                <m:e>
                                  <m:r>
                                    <a:rPr lang="en-US" i="1"/>
                                    <m:t>h</m:t>
                                  </m:r>
                                </m:e>
                              </m:acc>
                            </m:den>
                          </m:f>
                        </m:sup>
                      </m:sSup>
                      <m:sSub>
                        <m:sSubPr>
                          <m:ctrlPr>
                            <a:rPr lang="en-US" i="1"/>
                          </m:ctrlPr>
                        </m:sSubPr>
                        <m:e>
                          <m:r>
                            <a:rPr lang="en-US" i="1"/>
                            <m:t>𝜒</m:t>
                          </m:r>
                        </m:e>
                        <m:sub>
                          <m:r>
                            <a:rPr lang="en-US" i="1"/>
                            <m:t>↑</m:t>
                          </m:r>
                        </m:sub>
                      </m:sSub>
                      <m:r>
                        <a:rPr lang="en-US" i="1"/>
                        <m:t>+ </m:t>
                      </m:r>
                      <m:sSup>
                        <m:sSupPr>
                          <m:ctrlPr>
                            <a:rPr lang="en-US" i="1"/>
                          </m:ctrlPr>
                        </m:sSupPr>
                        <m:e>
                          <m:r>
                            <a:rPr lang="en-US" i="1"/>
                            <m:t>𝜓</m:t>
                          </m:r>
                          <m:r>
                            <a:rPr lang="en-US" i="1"/>
                            <m:t>𝑒</m:t>
                          </m:r>
                        </m:e>
                        <m:sup>
                          <m:f>
                            <m:fPr>
                              <m:ctrlPr>
                                <a:rPr lang="en-US" i="1"/>
                              </m:ctrlPr>
                            </m:fPr>
                            <m:num>
                              <m:r>
                                <a:rPr lang="en-US" i="1"/>
                                <m:t>−</m:t>
                              </m:r>
                              <m:r>
                                <a:rPr lang="en-US" i="1"/>
                                <m:t>𝑖</m:t>
                              </m:r>
                              <m:sSub>
                                <m:sSubPr>
                                  <m:ctrlPr>
                                    <a:rPr lang="en-US" i="1"/>
                                  </m:ctrlPr>
                                </m:sSubPr>
                                <m:e>
                                  <m:r>
                                    <a:rPr lang="en-US" i="1"/>
                                    <m:t>𝐸</m:t>
                                  </m:r>
                                </m:e>
                                <m:sub>
                                  <m:r>
                                    <a:rPr lang="en-US" i="1"/>
                                    <m:t>↓</m:t>
                                  </m:r>
                                </m:sub>
                              </m:sSub>
                              <m:r>
                                <a:rPr lang="en-US" i="1"/>
                                <m:t>𝑡</m:t>
                              </m:r>
                            </m:num>
                            <m:den>
                              <m:acc>
                                <m:accPr>
                                  <m:chr m:val="̅"/>
                                  <m:ctrlPr>
                                    <a:rPr lang="en-US" i="1"/>
                                  </m:ctrlPr>
                                </m:accPr>
                                <m:e>
                                  <m:r>
                                    <a:rPr lang="en-US" i="1"/>
                                    <m:t>h</m:t>
                                  </m:r>
                                </m:e>
                              </m:acc>
                            </m:den>
                          </m:f>
                        </m:sup>
                      </m:sSup>
                      <m:sSub>
                        <m:sSubPr>
                          <m:ctrlPr>
                            <a:rPr lang="en-US" i="1"/>
                          </m:ctrlPr>
                        </m:sSubPr>
                        <m:e>
                          <m:r>
                            <a:rPr lang="en-US" i="1"/>
                            <m:t>𝜒</m:t>
                          </m:r>
                        </m:e>
                        <m:sub>
                          <m:r>
                            <a:rPr lang="en-US" i="1"/>
                            <m:t>↓</m:t>
                          </m:r>
                        </m:sub>
                      </m:sSub>
                    </m:oMath>
                  </m:oMathPara>
                </a14:m>
                <a:endParaRPr lang="en-US" dirty="0"/>
              </a:p>
              <a:p>
                <a:r>
                  <a:rPr lang="en-US" dirty="0"/>
                  <a:t> </a:t>
                </a:r>
              </a:p>
              <a:p>
                <a14:m>
                  <m:oMathPara xmlns:m="http://schemas.openxmlformats.org/officeDocument/2006/math">
                    <m:oMathParaPr>
                      <m:jc m:val="centerGroup"/>
                    </m:oMathParaPr>
                    <m:oMath xmlns:m="http://schemas.openxmlformats.org/officeDocument/2006/math">
                      <m:r>
                        <a:rPr lang="en-US" i="1"/>
                        <m:t>𝜓</m:t>
                      </m:r>
                      <m:r>
                        <a:rPr lang="en-US" i="1"/>
                        <m:t>= </m:t>
                      </m:r>
                      <m:nary>
                        <m:naryPr>
                          <m:limLoc m:val="undOvr"/>
                          <m:subHide m:val="on"/>
                          <m:supHide m:val="on"/>
                          <m:ctrlPr>
                            <a:rPr lang="en-US" i="1"/>
                          </m:ctrlPr>
                        </m:naryPr>
                        <m:sub/>
                        <m:sup/>
                        <m:e>
                          <m:f>
                            <m:fPr>
                              <m:ctrlPr>
                                <a:rPr lang="en-US" i="1"/>
                              </m:ctrlPr>
                            </m:fPr>
                            <m:num>
                              <m:sSup>
                                <m:sSupPr>
                                  <m:ctrlPr>
                                    <a:rPr lang="en-US" i="1"/>
                                  </m:ctrlPr>
                                </m:sSupPr>
                                <m:e>
                                  <m:r>
                                    <a:rPr lang="en-US" i="1"/>
                                    <m:t>𝑑</m:t>
                                  </m:r>
                                </m:e>
                                <m:sup>
                                  <m:r>
                                    <a:rPr lang="en-US" i="1"/>
                                    <m:t>2</m:t>
                                  </m:r>
                                </m:sup>
                              </m:sSup>
                              <m:r>
                                <a:rPr lang="en-US" i="1"/>
                                <m:t>𝑝</m:t>
                              </m:r>
                            </m:num>
                            <m:den>
                              <m:sSup>
                                <m:sSupPr>
                                  <m:ctrlPr>
                                    <a:rPr lang="en-US" i="1"/>
                                  </m:ctrlPr>
                                </m:sSupPr>
                                <m:e>
                                  <m:d>
                                    <m:dPr>
                                      <m:ctrlPr>
                                        <a:rPr lang="en-US" i="1"/>
                                      </m:ctrlPr>
                                    </m:dPr>
                                    <m:e>
                                      <m:r>
                                        <a:rPr lang="en-US" i="1"/>
                                        <m:t>2</m:t>
                                      </m:r>
                                      <m:r>
                                        <a:rPr lang="en-US" i="1"/>
                                        <m:t>𝜋</m:t>
                                      </m:r>
                                    </m:e>
                                  </m:d>
                                </m:e>
                                <m:sup>
                                  <m:r>
                                    <a:rPr lang="en-US" i="1"/>
                                    <m:t>2</m:t>
                                  </m:r>
                                </m:sup>
                              </m:sSup>
                            </m:den>
                          </m:f>
                          <m:d>
                            <m:dPr>
                              <m:ctrlPr>
                                <a:rPr lang="en-US" i="1"/>
                              </m:ctrlPr>
                            </m:dPr>
                            <m:e>
                              <m:f>
                                <m:fPr>
                                  <m:ctrlPr>
                                    <a:rPr lang="en-US" i="1"/>
                                  </m:ctrlPr>
                                </m:fPr>
                                <m:num>
                                  <m:r>
                                    <a:rPr lang="en-US" i="1"/>
                                    <m:t>2</m:t>
                                  </m:r>
                                  <m:r>
                                    <a:rPr lang="en-US" i="1"/>
                                    <m:t>𝜋</m:t>
                                  </m:r>
                                </m:num>
                                <m:den>
                                  <m:r>
                                    <a:rPr lang="en-US" i="1"/>
                                    <m:t>𝛽</m:t>
                                  </m:r>
                                </m:den>
                              </m:f>
                            </m:e>
                          </m:d>
                          <m:sSup>
                            <m:sSupPr>
                              <m:ctrlPr>
                                <a:rPr lang="en-US" i="1"/>
                              </m:ctrlPr>
                            </m:sSupPr>
                            <m:e>
                              <m:r>
                                <a:rPr lang="en-US" i="1"/>
                                <m:t>𝑒</m:t>
                              </m:r>
                            </m:e>
                            <m:sup>
                              <m:r>
                                <a:rPr lang="en-US" i="1"/>
                                <m:t>−</m:t>
                              </m:r>
                              <m:f>
                                <m:fPr>
                                  <m:ctrlPr>
                                    <a:rPr lang="en-US" i="1"/>
                                  </m:ctrlPr>
                                </m:fPr>
                                <m:num>
                                  <m:r>
                                    <a:rPr lang="en-US" i="1"/>
                                    <m:t>1</m:t>
                                  </m:r>
                                </m:num>
                                <m:den>
                                  <m:r>
                                    <a:rPr lang="en-US" i="1"/>
                                    <m:t>2</m:t>
                                  </m:r>
                                  <m:sSup>
                                    <m:sSupPr>
                                      <m:ctrlPr>
                                        <a:rPr lang="en-US" i="1"/>
                                      </m:ctrlPr>
                                    </m:sSupPr>
                                    <m:e>
                                      <m:r>
                                        <a:rPr lang="en-US" i="1"/>
                                        <m:t>𝛽</m:t>
                                      </m:r>
                                    </m:e>
                                    <m:sup>
                                      <m:r>
                                        <a:rPr lang="en-US" i="1"/>
                                        <m:t>2</m:t>
                                      </m:r>
                                    </m:sup>
                                  </m:sSup>
                                </m:den>
                              </m:f>
                              <m:sSup>
                                <m:sSupPr>
                                  <m:ctrlPr>
                                    <a:rPr lang="en-US" i="1"/>
                                  </m:ctrlPr>
                                </m:sSupPr>
                                <m:e>
                                  <m:r>
                                    <a:rPr lang="en-US" i="1"/>
                                    <m:t>(</m:t>
                                  </m:r>
                                  <m:acc>
                                    <m:accPr>
                                      <m:chr m:val="⃗"/>
                                      <m:ctrlPr>
                                        <a:rPr lang="en-US" i="1"/>
                                      </m:ctrlPr>
                                    </m:accPr>
                                    <m:e>
                                      <m:r>
                                        <a:rPr lang="en-US" i="1"/>
                                        <m:t>𝑝</m:t>
                                      </m:r>
                                    </m:e>
                                  </m:acc>
                                  <m:r>
                                    <a:rPr lang="en-US" i="1"/>
                                    <m:t>−</m:t>
                                  </m:r>
                                  <m:acc>
                                    <m:accPr>
                                      <m:chr m:val="⃗"/>
                                      <m:ctrlPr>
                                        <a:rPr lang="en-US" i="1"/>
                                      </m:ctrlPr>
                                    </m:accPr>
                                    <m:e>
                                      <m:r>
                                        <a:rPr lang="en-US" i="1"/>
                                        <m:t>𝑘</m:t>
                                      </m:r>
                                    </m:e>
                                  </m:acc>
                                  <m:r>
                                    <a:rPr lang="en-US" i="1"/>
                                    <m:t>)</m:t>
                                  </m:r>
                                </m:e>
                                <m:sup>
                                  <m:r>
                                    <a:rPr lang="en-US" i="1"/>
                                    <m:t>2</m:t>
                                  </m:r>
                                </m:sup>
                              </m:sSup>
                            </m:sup>
                          </m:sSup>
                          <m:sSup>
                            <m:sSupPr>
                              <m:ctrlPr>
                                <a:rPr lang="en-US" i="1"/>
                              </m:ctrlPr>
                            </m:sSupPr>
                            <m:e>
                              <m:r>
                                <a:rPr lang="en-US" i="1"/>
                                <m:t>𝑒</m:t>
                              </m:r>
                            </m:e>
                            <m:sup>
                              <m:f>
                                <m:fPr>
                                  <m:ctrlPr>
                                    <a:rPr lang="en-US" i="1"/>
                                  </m:ctrlPr>
                                </m:fPr>
                                <m:num>
                                  <m:r>
                                    <a:rPr lang="en-US" i="1"/>
                                    <m:t>𝑖</m:t>
                                  </m:r>
                                </m:num>
                                <m:den>
                                  <m:acc>
                                    <m:accPr>
                                      <m:chr m:val="̅"/>
                                      <m:ctrlPr>
                                        <a:rPr lang="en-US" i="1"/>
                                      </m:ctrlPr>
                                    </m:accPr>
                                    <m:e>
                                      <m:r>
                                        <a:rPr lang="en-US" i="1"/>
                                        <m:t>h</m:t>
                                      </m:r>
                                    </m:e>
                                  </m:acc>
                                </m:den>
                              </m:f>
                              <m:r>
                                <a:rPr lang="en-US" i="1"/>
                                <m:t>(</m:t>
                              </m:r>
                              <m:r>
                                <a:rPr lang="en-US" i="1"/>
                                <m:t>𝑥</m:t>
                              </m:r>
                              <m:sSub>
                                <m:sSubPr>
                                  <m:ctrlPr>
                                    <a:rPr lang="en-US" i="1"/>
                                  </m:ctrlPr>
                                </m:sSubPr>
                                <m:e>
                                  <m:r>
                                    <a:rPr lang="en-US" i="1"/>
                                    <m:t>𝑝</m:t>
                                  </m:r>
                                </m:e>
                                <m:sub>
                                  <m:r>
                                    <a:rPr lang="en-US" i="1"/>
                                    <m:t>𝑥</m:t>
                                  </m:r>
                                </m:sub>
                              </m:sSub>
                              <m:r>
                                <a:rPr lang="en-US" i="1"/>
                                <m:t>+</m:t>
                              </m:r>
                              <m:r>
                                <a:rPr lang="en-US" i="1"/>
                                <m:t>𝑧</m:t>
                              </m:r>
                              <m:sSub>
                                <m:sSubPr>
                                  <m:ctrlPr>
                                    <a:rPr lang="en-US" i="1"/>
                                  </m:ctrlPr>
                                </m:sSubPr>
                                <m:e>
                                  <m:r>
                                    <a:rPr lang="en-US" i="1"/>
                                    <m:t>𝑝</m:t>
                                  </m:r>
                                </m:e>
                                <m:sub>
                                  <m:r>
                                    <a:rPr lang="en-US" i="1"/>
                                    <m:t>𝑧</m:t>
                                  </m:r>
                                </m:sub>
                              </m:sSub>
                              <m:r>
                                <a:rPr lang="en-US" i="1"/>
                                <m:t>)</m:t>
                              </m:r>
                            </m:sup>
                          </m:sSup>
                        </m:e>
                      </m:nary>
                      <m:r>
                        <a:rPr lang="en-US" i="1"/>
                        <m:t>  </m:t>
                      </m:r>
                    </m:oMath>
                  </m:oMathPara>
                </a14:m>
                <a:endParaRPr lang="en-US" dirty="0"/>
              </a:p>
              <a:p>
                <a:pPr algn="just"/>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  </m:t>
                      </m:r>
                    </m:oMath>
                  </m:oMathPara>
                </a14:m>
                <a:endParaRPr lang="en-US" dirty="0"/>
              </a:p>
              <a:p>
                <a:r>
                  <a:rPr lang="en-US" dirty="0"/>
                  <a:t> </a:t>
                </a:r>
              </a:p>
              <a:p>
                <a:r>
                  <a:rPr lang="en-US" dirty="0"/>
                  <a:t> </a:t>
                </a:r>
              </a:p>
            </p:txBody>
          </p:sp>
        </mc:Choice>
        <mc:Fallback>
          <p:sp>
            <p:nvSpPr>
              <p:cNvPr id="7" name="TextBox 6"/>
              <p:cNvSpPr txBox="1">
                <a:spLocks noRot="1" noChangeAspect="1" noMove="1" noResize="1" noEditPoints="1" noAdjustHandles="1" noChangeArrowheads="1" noChangeShapeType="1" noTextEdit="1"/>
              </p:cNvSpPr>
              <p:nvPr/>
            </p:nvSpPr>
            <p:spPr>
              <a:xfrm>
                <a:off x="1642484" y="18099646"/>
                <a:ext cx="10439026" cy="15708467"/>
              </a:xfrm>
              <a:prstGeom prst="rect">
                <a:avLst/>
              </a:prstGeom>
              <a:blipFill>
                <a:blip r:embed="rId5"/>
                <a:stretch>
                  <a:fillRect l="-1459" t="-504"/>
                </a:stretch>
              </a:blipFill>
            </p:spPr>
            <p:txBody>
              <a:bodyPr/>
              <a:lstStyle/>
              <a:p>
                <a:r>
                  <a:rPr lang="en-US">
                    <a:noFill/>
                  </a:rPr>
                  <a:t> </a:t>
                </a:r>
              </a:p>
            </p:txBody>
          </p:sp>
        </mc:Fallback>
      </mc:AlternateContent>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themeOverride>
</file>

<file path=docProps/app.xml><?xml version="1.0" encoding="utf-8"?>
<Properties xmlns="http://schemas.openxmlformats.org/officeDocument/2006/extended-properties" xmlns:vt="http://schemas.openxmlformats.org/officeDocument/2006/docPropsVTypes">
  <TotalTime>12626</TotalTime>
  <Words>271</Words>
  <Application>Microsoft Office PowerPoint</Application>
  <PresentationFormat>Custom</PresentationFormat>
  <Paragraphs>49</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ＭＳ Ｐゴシック</vt:lpstr>
      <vt:lpstr>ＭＳ Ｐゴシック</vt:lpstr>
      <vt:lpstr>Calibri</vt:lpstr>
      <vt:lpstr>Cambria Math</vt:lpstr>
      <vt:lpstr>Helvetica</vt:lpstr>
      <vt:lpstr>Times New Roman</vt:lpstr>
      <vt:lpstr>Default Design</vt:lpstr>
      <vt:lpstr>PowerPoint Presentation</vt:lpstr>
    </vt:vector>
  </TitlesOfParts>
  <Manager/>
  <Company/>
  <LinksUpToDate>false</LinksUpToDate>
  <SharedDoc>false</SharedDoc>
  <HyperlinkBase>http://colinpurrington.com/tips/academic/posterdesign</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template</dc:title>
  <dc:subject>conference poster</dc:subject>
  <dc:creator>Colin Purrington</dc:creator>
  <cp:keywords>poster, conference, session, meeting, symposium, research, presentation</cp:keywords>
  <dc:description>This template is free for you to use to create your poster.  Do not host this file on your own server, even in adapted form. If you need to post a template, please steal somebody else's or just make your own (it's easy).  Thanks!</dc:description>
  <cp:lastModifiedBy>Greg Vetaw</cp:lastModifiedBy>
  <cp:revision>568</cp:revision>
  <cp:lastPrinted>2011-10-30T12:54:45Z</cp:lastPrinted>
  <dcterms:created xsi:type="dcterms:W3CDTF">2012-06-12T14:08:55Z</dcterms:created>
  <dcterms:modified xsi:type="dcterms:W3CDTF">2016-04-29T22:38:07Z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Colin Purrington</vt:lpwstr>
  </property>
</Properties>
</file>