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4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7" r:id="rId3"/>
    <p:sldId id="288" r:id="rId4"/>
    <p:sldId id="289" r:id="rId5"/>
    <p:sldId id="290" r:id="rId6"/>
    <p:sldId id="481" r:id="rId7"/>
    <p:sldId id="482" r:id="rId8"/>
    <p:sldId id="483" r:id="rId9"/>
    <p:sldId id="484" r:id="rId10"/>
    <p:sldId id="485" r:id="rId11"/>
    <p:sldId id="486" r:id="rId12"/>
    <p:sldId id="291" r:id="rId13"/>
    <p:sldId id="292" r:id="rId14"/>
    <p:sldId id="293" r:id="rId15"/>
    <p:sldId id="294" r:id="rId16"/>
    <p:sldId id="29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4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023" autoAdjust="0"/>
    <p:restoredTop sz="89777" autoAdjust="0"/>
  </p:normalViewPr>
  <p:slideViewPr>
    <p:cSldViewPr snapToGrid="0" snapToObjects="1">
      <p:cViewPr varScale="1">
        <p:scale>
          <a:sx n="74" d="100"/>
          <a:sy n="74" d="100"/>
        </p:scale>
        <p:origin x="192" y="1304"/>
      </p:cViewPr>
      <p:guideLst>
        <p:guide orient="horz" pos="2472"/>
        <p:guide pos="4336"/>
      </p:guideLst>
    </p:cSldViewPr>
  </p:slideViewPr>
  <p:outlineViewPr>
    <p:cViewPr>
      <p:scale>
        <a:sx n="33" d="100"/>
        <a:sy n="33" d="100"/>
      </p:scale>
      <p:origin x="16" y="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0151-EC07-934A-AE26-1DBB68DC41B8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47CE2-62FE-FC4C-963B-9645AF7FF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8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267C-E060-7343-A0FE-934AF6E9F7DE}" type="datetimeFigureOut">
              <a:rPr lang="en-US" smtClean="0"/>
              <a:t>11/10/21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F925-CF16-7049-971D-A8B2B4D2E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7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0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57200" y="6373815"/>
            <a:ext cx="389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Adam Doupé, </a:t>
            </a:r>
            <a:r>
              <a:rPr lang="en-US" dirty="0"/>
              <a:t>ASU Hacking Club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4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9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2300" y="6356353"/>
            <a:ext cx="444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80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Descriptors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059281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ASU Hacking Club</a:t>
            </a:r>
            <a:endParaRPr lang="en-US" dirty="0"/>
          </a:p>
          <a:p>
            <a:r>
              <a:rPr lang="en-US"/>
              <a:t>Fall </a:t>
            </a:r>
            <a:r>
              <a:rPr lang="en-US" dirty="0"/>
              <a:t>2021</a:t>
            </a:r>
          </a:p>
          <a:p>
            <a:br>
              <a:rPr lang="en-US" dirty="0"/>
            </a:br>
            <a:r>
              <a:rPr lang="en-US" dirty="0"/>
              <a:t>http://</a:t>
            </a:r>
            <a:r>
              <a:rPr lang="en-US" dirty="0" err="1"/>
              <a:t>asuhacking.club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745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0x10000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0xFFF8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pop 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rbx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45411" y="23413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68494" y="31139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F62A67-F64A-C841-A6C1-7B7CFCB016FA}"/>
              </a:ext>
            </a:extLst>
          </p:cNvPr>
          <p:cNvSpPr txBox="1"/>
          <p:nvPr/>
        </p:nvSpPr>
        <p:spPr>
          <a:xfrm>
            <a:off x="3927317" y="290526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0xFFF8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093BA1-92A6-3C44-8354-D5C3BE9DB986}"/>
              </a:ext>
            </a:extLst>
          </p:cNvPr>
          <p:cNvSpPr txBox="1"/>
          <p:nvPr/>
        </p:nvSpPr>
        <p:spPr>
          <a:xfrm>
            <a:off x="1589714" y="1323103"/>
            <a:ext cx="283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0xFFFFFFFFFFFFFFFF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31C49B-E2F1-AA4A-829D-B5BB7F44CBAE}"/>
              </a:ext>
            </a:extLst>
          </p:cNvPr>
          <p:cNvSpPr txBox="1"/>
          <p:nvPr/>
        </p:nvSpPr>
        <p:spPr>
          <a:xfrm>
            <a:off x="1589714" y="3886993"/>
            <a:ext cx="283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163780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0x10000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pop 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rbx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45411" y="23413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68494" y="31139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1168494" y="2772847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398C5A-884D-2942-AF14-667406F190AB}"/>
              </a:ext>
            </a:extLst>
          </p:cNvPr>
          <p:cNvSpPr txBox="1"/>
          <p:nvPr/>
        </p:nvSpPr>
        <p:spPr>
          <a:xfrm>
            <a:off x="3927317" y="290526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0xFFF8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5E6A8-5D67-A54F-A1D4-0B2F7437049E}"/>
              </a:ext>
            </a:extLst>
          </p:cNvPr>
          <p:cNvSpPr txBox="1"/>
          <p:nvPr/>
        </p:nvSpPr>
        <p:spPr>
          <a:xfrm>
            <a:off x="1589714" y="1323103"/>
            <a:ext cx="283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0xFFFFFFFFFFFFFFFF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34C132-5ADE-FE47-8055-7E6B415AC607}"/>
              </a:ext>
            </a:extLst>
          </p:cNvPr>
          <p:cNvSpPr txBox="1"/>
          <p:nvPr/>
        </p:nvSpPr>
        <p:spPr>
          <a:xfrm>
            <a:off x="1589714" y="3886993"/>
            <a:ext cx="283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1152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A51E-E5D9-454B-BB4E-3DF6196A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to echo all input as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9A5A-8A7D-2148-88D6-A23F411C5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know how much input there is?</a:t>
            </a:r>
          </a:p>
          <a:p>
            <a:pPr lvl="1"/>
            <a:r>
              <a:rPr lang="en-US" dirty="0"/>
              <a:t>Trick question, it’s essentially unbounded</a:t>
            </a:r>
          </a:p>
          <a:p>
            <a:r>
              <a:rPr lang="en-US" dirty="0"/>
              <a:t>We need some loops!</a:t>
            </a:r>
          </a:p>
          <a:p>
            <a:r>
              <a:rPr lang="en-US" dirty="0"/>
              <a:t>Let’s do it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18D6-DB05-ED43-970D-831D510F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7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F2BA7-D30C-AC4D-9216-855EACA0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opening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7070-1393-A248-8F05-0093B056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write a program that writes the string “foo bar” to a file called “foo”</a:t>
            </a:r>
          </a:p>
          <a:p>
            <a:r>
              <a:rPr lang="en-US" dirty="0"/>
              <a:t>What’s the basic outline?</a:t>
            </a:r>
          </a:p>
          <a:p>
            <a:pPr lvl="1"/>
            <a:r>
              <a:rPr lang="en-US" dirty="0"/>
              <a:t>open(“foo”)</a:t>
            </a:r>
          </a:p>
          <a:p>
            <a:pPr lvl="1"/>
            <a:r>
              <a:rPr lang="en-US" dirty="0"/>
              <a:t>write “foo bar” to the </a:t>
            </a:r>
            <a:r>
              <a:rPr lang="en-US" dirty="0" err="1"/>
              <a:t>fd</a:t>
            </a:r>
            <a:r>
              <a:rPr lang="en-US" dirty="0"/>
              <a:t> returned by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F7D1E-0672-4F4D-8B09-166917B8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3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8DC1A-22C2-D64D-804A-F5018CF8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DDDC-BA2B-1D48-9114-3811833B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stderr (what FD is it?) is used to print errors in another stream than standard out</a:t>
            </a:r>
          </a:p>
          <a:p>
            <a:r>
              <a:rPr lang="en-US" dirty="0"/>
              <a:t>Let’s go back and write </a:t>
            </a:r>
            <a:r>
              <a:rPr lang="en-US" dirty="0" err="1"/>
              <a:t>hello_stderr.S</a:t>
            </a:r>
            <a:endParaRPr lang="en-US" dirty="0"/>
          </a:p>
          <a:p>
            <a:r>
              <a:rPr lang="en-US" dirty="0"/>
              <a:t>Now, what happens if we run the program with redirection?</a:t>
            </a:r>
          </a:p>
          <a:p>
            <a:pPr lvl="1"/>
            <a:r>
              <a:rPr lang="en-US" dirty="0"/>
              <a:t>./</a:t>
            </a:r>
            <a:r>
              <a:rPr lang="en-US" dirty="0" err="1"/>
              <a:t>a.out</a:t>
            </a:r>
            <a:r>
              <a:rPr lang="en-US" dirty="0"/>
              <a:t> &gt;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40242-8C3E-974B-9E64-15CCDB52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3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69E7-EF77-5948-8694-22C6EB73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shell feature: </a:t>
            </a:r>
            <a:r>
              <a:rPr lang="en-US" dirty="0" err="1"/>
              <a:t>fd</a:t>
            </a:r>
            <a:r>
              <a:rPr lang="en-US" dirty="0"/>
              <a:t>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8CDDF-D389-7242-9A7F-2E95A419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./</a:t>
            </a:r>
            <a:r>
              <a:rPr lang="en-US" dirty="0" err="1"/>
              <a:t>a.out</a:t>
            </a:r>
            <a:r>
              <a:rPr lang="en-US" dirty="0"/>
              <a:t> &gt; test 2&gt;&amp;1</a:t>
            </a:r>
          </a:p>
          <a:p>
            <a:pPr lvl="1"/>
            <a:r>
              <a:rPr lang="en-US" dirty="0"/>
              <a:t>2&gt;&amp;1 you can read as make </a:t>
            </a:r>
            <a:r>
              <a:rPr lang="en-US" dirty="0" err="1"/>
              <a:t>fd</a:t>
            </a:r>
            <a:r>
              <a:rPr lang="en-US" dirty="0"/>
              <a:t> 2 and </a:t>
            </a:r>
            <a:r>
              <a:rPr lang="en-US" dirty="0" err="1"/>
              <a:t>fd</a:t>
            </a:r>
            <a:r>
              <a:rPr lang="en-US" dirty="0"/>
              <a:t> 1 be the same </a:t>
            </a:r>
            <a:r>
              <a:rPr lang="en-US" dirty="0" err="1"/>
              <a:t>fd</a:t>
            </a:r>
            <a:endParaRPr lang="en-US" dirty="0"/>
          </a:p>
          <a:p>
            <a:r>
              <a:rPr lang="en-US" dirty="0"/>
              <a:t>What magic is this? How can we do this and become wizards?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A46CB-D0B3-8C40-A69C-B400AB74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4850-03A7-4F43-A29F-F2360035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dup and dup2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9A988-DA23-B440-B60D-809D14E7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 2 dup</a:t>
            </a:r>
          </a:p>
          <a:p>
            <a:r>
              <a:rPr lang="en-US" dirty="0"/>
              <a:t>Almost enough to build a shell</a:t>
            </a:r>
          </a:p>
          <a:p>
            <a:pPr lvl="1"/>
            <a:r>
              <a:rPr lang="en-US" dirty="0"/>
              <a:t>Which we will do!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5D7C1-43D5-D348-906D-2A7EBE1E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3C8A-7CF8-FB45-A8B5-DBA5EA84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say 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87BF6-CEF4-D44A-9ECC-799ECA07A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what is actually going on?</a:t>
            </a:r>
          </a:p>
          <a:p>
            <a:endParaRPr lang="en-US" dirty="0"/>
          </a:p>
          <a:p>
            <a:r>
              <a:rPr lang="en-US" dirty="0"/>
              <a:t>How do we understand: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write(int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const void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FC5DC-93A0-EA40-A165-E45EBE88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DD57-A414-BC45-98BB-1E0FC40F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B885-BB00-6A46-82D3-F92A84C7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Programs need to be able to read input from a user and show output</a:t>
            </a:r>
          </a:p>
          <a:p>
            <a:r>
              <a:rPr lang="en-US" dirty="0"/>
              <a:t>File Descriptors are nothing fancy, just an integer value that the program uses to tell the OS “hey, I’m interested in this file”</a:t>
            </a:r>
          </a:p>
          <a:p>
            <a:r>
              <a:rPr lang="en-US" dirty="0"/>
              <a:t>open </a:t>
            </a:r>
            <a:r>
              <a:rPr lang="en-US" dirty="0" err="1"/>
              <a:t>syscall</a:t>
            </a:r>
            <a:r>
              <a:rPr lang="en-US" dirty="0"/>
              <a:t> returns a file descriptor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So you can pass it to read, write, and close </a:t>
            </a:r>
            <a:r>
              <a:rPr lang="en-US" dirty="0" err="1"/>
              <a:t>syscall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F3385-A69C-2E48-89E6-A3590A9A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6DDD-BC72-9948-8DFB-640701B5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File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1FB0B-AF95-2942-B117-2B41C5907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process has the following file descriptors open by default (burn these into your brain):</a:t>
            </a:r>
          </a:p>
          <a:p>
            <a:pPr lvl="1"/>
            <a:r>
              <a:rPr lang="en-US" dirty="0"/>
              <a:t>0 standard in</a:t>
            </a:r>
          </a:p>
          <a:p>
            <a:pPr lvl="2"/>
            <a:r>
              <a:rPr lang="en-US" dirty="0"/>
              <a:t>Reading input from the user</a:t>
            </a:r>
          </a:p>
          <a:p>
            <a:pPr lvl="2"/>
            <a:r>
              <a:rPr lang="en-US" dirty="0"/>
              <a:t>stdin</a:t>
            </a:r>
          </a:p>
          <a:p>
            <a:pPr lvl="1"/>
            <a:r>
              <a:rPr lang="en-US" dirty="0"/>
              <a:t>1 standard out</a:t>
            </a:r>
          </a:p>
          <a:p>
            <a:pPr lvl="2"/>
            <a:r>
              <a:rPr lang="en-US" dirty="0"/>
              <a:t>Output that would go to the user</a:t>
            </a:r>
          </a:p>
          <a:p>
            <a:pPr lvl="2"/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dirty="0"/>
              <a:t>2 standard err</a:t>
            </a:r>
          </a:p>
          <a:p>
            <a:pPr lvl="2"/>
            <a:r>
              <a:rPr lang="en-US" dirty="0"/>
              <a:t>stderr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6D65A-7DCA-C64D-8BA5-60AFA802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487E-700E-0B48-925A-64421D5C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write a simple echo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81E9-50EA-CE46-9E88-6514BC4B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write a program that takes our input and prints it out (just like cat)</a:t>
            </a:r>
          </a:p>
          <a:p>
            <a:r>
              <a:rPr lang="en-US" dirty="0"/>
              <a:t>Where can we put the data?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memory on the other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C23B3-9C62-6B43-8AE3-EBFFA804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68494" y="276685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89714" y="1323103"/>
            <a:ext cx="283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0xFFFFFFFFFFFFFFFF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89714" y="3973970"/>
            <a:ext cx="283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0x0000000000000000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0x10000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%</a:t>
                      </a:r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pop 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rbx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3845" y="1778558"/>
            <a:ext cx="230968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0512" y="3194048"/>
            <a:ext cx="230968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50512" y="3597008"/>
            <a:ext cx="230968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245411" y="187125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3045" y="5147061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69999" y="5140434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33045" y="5515108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69999" y="5521871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7397" y="5883155"/>
            <a:ext cx="1320800" cy="26567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69999" y="5883155"/>
            <a:ext cx="1320800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3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68494" y="276685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0x10000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pop 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rbx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45411" y="215065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DE6FEC-83BF-E543-BAA7-4033416852FC}"/>
              </a:ext>
            </a:extLst>
          </p:cNvPr>
          <p:cNvSpPr txBox="1"/>
          <p:nvPr/>
        </p:nvSpPr>
        <p:spPr>
          <a:xfrm>
            <a:off x="1589714" y="1323103"/>
            <a:ext cx="283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0xFFFFFFFFFFFFFFFF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19574F-8DA3-AE40-943A-7B576FAF13B0}"/>
              </a:ext>
            </a:extLst>
          </p:cNvPr>
          <p:cNvSpPr txBox="1"/>
          <p:nvPr/>
        </p:nvSpPr>
        <p:spPr>
          <a:xfrm>
            <a:off x="1589714" y="3886993"/>
            <a:ext cx="283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200839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168494" y="2766855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89714" y="1323103"/>
            <a:ext cx="283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0xFFFFFFFFFFFFFFFF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0x10000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0xFFF8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pop 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rbx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45411" y="2150654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68494" y="31139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50512" y="2858824"/>
            <a:ext cx="2309684" cy="2311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11373-AA79-3F40-A71A-7980C10BA366}"/>
              </a:ext>
            </a:extLst>
          </p:cNvPr>
          <p:cNvSpPr txBox="1"/>
          <p:nvPr/>
        </p:nvSpPr>
        <p:spPr>
          <a:xfrm>
            <a:off x="1589714" y="3886993"/>
            <a:ext cx="283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0x0000000000000000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849F6A-A6A7-304D-A481-5665FB16B459}"/>
              </a:ext>
            </a:extLst>
          </p:cNvPr>
          <p:cNvSpPr txBox="1"/>
          <p:nvPr/>
        </p:nvSpPr>
        <p:spPr>
          <a:xfrm>
            <a:off x="3927317" y="290526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0xFFF8</a:t>
            </a:r>
          </a:p>
        </p:txBody>
      </p:sp>
    </p:spTree>
    <p:extLst>
      <p:ext uri="{BB962C8B-B14F-4D97-AF65-F5344CB8AC3E}">
        <p14:creationId xmlns:p14="http://schemas.microsoft.com/office/powerpoint/2010/main" val="96312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89714" y="1692435"/>
          <a:ext cx="2831284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is-IS" dirty="0">
                          <a:latin typeface="Consolas" charset="0"/>
                          <a:ea typeface="Consolas" charset="0"/>
                          <a:cs typeface="Consolas" charset="0"/>
                        </a:rPr>
                        <a:t>…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7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Garbage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7318" y="2605048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0x10000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67369" y="5074404"/>
          <a:ext cx="36961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rax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rbx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rsp</a:t>
                      </a:r>
                      <a:endParaRPr lang="en-US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charset="0"/>
                          <a:ea typeface="Consolas" charset="0"/>
                          <a:cs typeface="Consolas" charset="0"/>
                        </a:rPr>
                        <a:t>0xFFF8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39834" y="1695032"/>
            <a:ext cx="181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push 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rax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pop </a:t>
            </a:r>
            <a:r>
              <a:rPr lang="en-US" dirty="0" err="1">
                <a:solidFill>
                  <a:schemeClr val="tx2"/>
                </a:solidFill>
                <a:latin typeface="Consolas" charset="0"/>
                <a:ea typeface="Consolas" charset="0"/>
                <a:cs typeface="Consolas" charset="0"/>
              </a:rPr>
              <a:t>rbx</a:t>
            </a:r>
            <a:endParaRPr lang="en-US" dirty="0">
              <a:solidFill>
                <a:schemeClr val="tx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245411" y="2341363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168494" y="3113988"/>
            <a:ext cx="278606" cy="45719"/>
          </a:xfrm>
          <a:prstGeom prst="rightArrow">
            <a:avLst/>
          </a:prstGeom>
          <a:ln w="635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BCB6C-3DEF-4A42-859D-591145A589E4}"/>
              </a:ext>
            </a:extLst>
          </p:cNvPr>
          <p:cNvSpPr txBox="1"/>
          <p:nvPr/>
        </p:nvSpPr>
        <p:spPr>
          <a:xfrm>
            <a:off x="1589714" y="1323103"/>
            <a:ext cx="283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0xFFFFFFFFFFFFFFFF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27B96C-DA9B-0B45-8E43-14D37D12CF2F}"/>
              </a:ext>
            </a:extLst>
          </p:cNvPr>
          <p:cNvSpPr txBox="1"/>
          <p:nvPr/>
        </p:nvSpPr>
        <p:spPr>
          <a:xfrm>
            <a:off x="1589714" y="3886993"/>
            <a:ext cx="283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0x0000000000000000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6AEC44-A592-FA46-BEB3-1CC5016F4ABC}"/>
              </a:ext>
            </a:extLst>
          </p:cNvPr>
          <p:cNvSpPr txBox="1"/>
          <p:nvPr/>
        </p:nvSpPr>
        <p:spPr>
          <a:xfrm>
            <a:off x="3927317" y="2905269"/>
            <a:ext cx="210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0xFFF8</a:t>
            </a:r>
          </a:p>
        </p:txBody>
      </p:sp>
    </p:spTree>
    <p:extLst>
      <p:ext uri="{BB962C8B-B14F-4D97-AF65-F5344CB8AC3E}">
        <p14:creationId xmlns:p14="http://schemas.microsoft.com/office/powerpoint/2010/main" val="1591256718"/>
      </p:ext>
    </p:extLst>
  </p:cSld>
  <p:clrMapOvr>
    <a:masterClrMapping/>
  </p:clrMapOvr>
</p:sld>
</file>

<file path=ppt/theme/theme1.xml><?xml version="1.0" encoding="utf-8"?>
<a:theme xmlns:a="http://schemas.openxmlformats.org/drawingml/2006/main" name="adam_sec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>
          <a:headEnd type="none"/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123115</TotalTime>
  <Words>519</Words>
  <Application>Microsoft Macintosh PowerPoint</Application>
  <PresentationFormat>On-screen Show (4:3)</PresentationFormat>
  <Paragraphs>166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adam_seclab_theme</vt:lpstr>
      <vt:lpstr>File Descriptors</vt:lpstr>
      <vt:lpstr>We can say Hello World!</vt:lpstr>
      <vt:lpstr>File Descriptors</vt:lpstr>
      <vt:lpstr>Default File Descriptors</vt:lpstr>
      <vt:lpstr>Let’s write a simple echo program</vt:lpstr>
      <vt:lpstr>Stack Example</vt:lpstr>
      <vt:lpstr>Stack Example</vt:lpstr>
      <vt:lpstr>Stack Example</vt:lpstr>
      <vt:lpstr>Stack Example</vt:lpstr>
      <vt:lpstr>Stack Example</vt:lpstr>
      <vt:lpstr>Stack Example</vt:lpstr>
      <vt:lpstr>Want to echo all input as output</vt:lpstr>
      <vt:lpstr>What about opening files?</vt:lpstr>
      <vt:lpstr>Error Messages</vt:lpstr>
      <vt:lpstr>New shell feature: fd redirection</vt:lpstr>
      <vt:lpstr>Introducing dup and dup2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Adam Doupe</cp:lastModifiedBy>
  <cp:revision>2643</cp:revision>
  <cp:lastPrinted>2011-10-05T20:20:50Z</cp:lastPrinted>
  <dcterms:created xsi:type="dcterms:W3CDTF">2011-09-20T20:28:25Z</dcterms:created>
  <dcterms:modified xsi:type="dcterms:W3CDTF">2021-11-11T00:23:02Z</dcterms:modified>
</cp:coreProperties>
</file>