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82" r:id="rId2"/>
    <p:sldId id="384" r:id="rId3"/>
    <p:sldId id="383" r:id="rId4"/>
    <p:sldId id="386" r:id="rId5"/>
    <p:sldId id="387" r:id="rId6"/>
    <p:sldId id="389" r:id="rId7"/>
    <p:sldId id="388" r:id="rId8"/>
  </p:sldIdLst>
  <p:sldSz cx="9144000" cy="5715000" type="screen16x1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D0A"/>
    <a:srgbClr val="2B2C7C"/>
    <a:srgbClr val="F6A21A"/>
    <a:srgbClr val="FAE105"/>
    <a:srgbClr val="964985"/>
    <a:srgbClr val="A84591"/>
    <a:srgbClr val="974D85"/>
    <a:srgbClr val="C06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5" autoAdjust="0"/>
    <p:restoredTop sz="94660"/>
  </p:normalViewPr>
  <p:slideViewPr>
    <p:cSldViewPr>
      <p:cViewPr varScale="1">
        <p:scale>
          <a:sx n="111" d="100"/>
          <a:sy n="111" d="100"/>
        </p:scale>
        <p:origin x="-282" y="-7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F36617-4216-42DE-8D9D-84532D520162}" type="datetimeFigureOut">
              <a:rPr lang="en-US" altLang="en-US"/>
              <a:pPr>
                <a:defRPr/>
              </a:pPr>
              <a:t>2/3/2016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C2F2F12-A9AE-49F6-9019-CDF078D8F79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7273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4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8F21C5-637A-477A-B645-24A17FE7633D}" type="datetimeFigureOut">
              <a:rPr lang="en-US" altLang="en-US" smtClean="0"/>
              <a:pPr>
                <a:defRPr/>
              </a:pPr>
              <a:t>2/3/2016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2AC6D-FE88-456D-89EC-2308FD518BC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6005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37DD2-CB78-4078-878E-40DF07F5685D}" type="datetimeFigureOut">
              <a:rPr lang="en-US" altLang="en-US" smtClean="0"/>
              <a:pPr>
                <a:defRPr/>
              </a:pPr>
              <a:t>2/3/2016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61"/>
            <a:ext cx="3086100" cy="304271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E9AFC-3AFE-415C-BA7F-9E10E0B951F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2650958" y="2641887"/>
            <a:ext cx="5724072" cy="4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4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6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6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C7356E-9791-42D5-83DE-1FEEEC14CF6D}" type="datetimeFigureOut">
              <a:rPr lang="en-US" altLang="en-US" smtClean="0"/>
              <a:pPr>
                <a:defRPr/>
              </a:pPr>
              <a:t>2/3/2016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2C02D-E50E-43E1-9320-37EC4FD7FCA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2650958" y="2641887"/>
            <a:ext cx="5724072" cy="4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07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3"/>
            <a:ext cx="7886700" cy="495829"/>
          </a:xfrm>
        </p:spPr>
        <p:txBody>
          <a:bodyPr>
            <a:normAutofit/>
          </a:bodyPr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90"/>
            <a:ext cx="7886700" cy="41233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C49934-1C8D-48B5-BC61-BEB6E54A7F28}" type="datetimeFigureOut">
              <a:rPr lang="en-US" altLang="en-US" smtClean="0"/>
              <a:pPr>
                <a:defRPr/>
              </a:pPr>
              <a:t>2/3/2016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0C7F2-C2BA-414E-9165-C8D27112BC0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14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4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DCADA-DCE3-4BE5-9066-0B35C84B4348}" type="datetimeFigureOut">
              <a:rPr lang="en-US" altLang="en-US" smtClean="0"/>
              <a:pPr>
                <a:defRPr/>
              </a:pPr>
              <a:t>2/3/2016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A958E-6F02-4C6E-8CDD-4DBAF58F683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4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6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6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4D4B17-3B52-4F35-9EE8-33E359E39A10}" type="datetimeFigureOut">
              <a:rPr lang="en-US" altLang="en-US" smtClean="0"/>
              <a:pPr>
                <a:defRPr/>
              </a:pPr>
              <a:t>2/3/2016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F4155-7A27-4177-B2E5-A7ACA84BD8D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37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71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71"/>
            <a:ext cx="3887392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2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EA5D05-7B66-4DF1-84AE-A2ADED81D9D1}" type="datetimeFigureOut">
              <a:rPr lang="en-US" altLang="en-US" smtClean="0"/>
              <a:pPr>
                <a:defRPr/>
              </a:pPr>
              <a:t>2/3/2016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0C24F-B5D2-4068-9785-D3520DF3E41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4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8BFCF-9601-4DD9-AF5B-3BC02A8622B2}" type="datetimeFigureOut">
              <a:rPr lang="en-US" altLang="en-US" smtClean="0"/>
              <a:pPr>
                <a:defRPr/>
              </a:pPr>
              <a:t>2/3/2016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A5BDE-BAFE-4726-83A8-71222D47D3A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8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9B290B-87C5-44CB-A447-0C3E96588C9C}" type="datetimeFigureOut">
              <a:rPr lang="en-US" altLang="en-US" smtClean="0"/>
              <a:pPr>
                <a:defRPr/>
              </a:pPr>
              <a:t>2/3/2016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5E647-8AB3-4E10-B6D7-82CE63C600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65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B099A-C73F-463E-B7D7-9A4A0A998EA1}" type="datetimeFigureOut">
              <a:rPr lang="en-US" altLang="en-US" smtClean="0"/>
              <a:pPr>
                <a:defRPr/>
              </a:pPr>
              <a:t>2/3/2016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545ED-E54A-4202-89C5-0F05F843CCFF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1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C5BE34-94ED-416E-8F95-753E839579FB}" type="datetimeFigureOut">
              <a:rPr lang="en-US" altLang="en-US" smtClean="0"/>
              <a:pPr>
                <a:defRPr/>
              </a:pPr>
              <a:t>2/3/2016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C4B79-98BF-49AC-B0DF-0512AADEBE5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93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6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0BECB2-C862-4C12-9524-AD0B65D47BA7}" type="datetimeFigureOut">
              <a:rPr lang="en-US" altLang="en-US" smtClean="0"/>
              <a:pPr>
                <a:defRPr/>
              </a:pPr>
              <a:t>2/3/2016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61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61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18E18F-034F-463C-9527-FA442BD3EDC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487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000" b="1" kern="1200" baseline="0" dirty="0">
          <a:solidFill>
            <a:srgbClr val="1666AF"/>
          </a:solidFill>
          <a:latin typeface="+mj-lt"/>
          <a:ea typeface="+mj-ea"/>
          <a:cs typeface="Arial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0"/>
            <a:ext cx="91535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381000" y="3619500"/>
            <a:ext cx="441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eaLnBrk="1" hangingPunct="1">
              <a:spcBef>
                <a:spcPct val="0"/>
              </a:spcBef>
              <a:buNone/>
            </a:pPr>
            <a:r>
              <a:rPr lang="en-US" altLang="en-US" sz="3200" dirty="0" smtClean="0">
                <a:solidFill>
                  <a:srgbClr val="EADD0A"/>
                </a:solidFill>
                <a:latin typeface="Arial Black" panose="020B0A04020102020204" pitchFamily="34" charset="0"/>
              </a:rPr>
              <a:t>Team Name</a:t>
            </a:r>
            <a:endParaRPr lang="en-US" altLang="en-US" sz="3200" b="1" dirty="0">
              <a:latin typeface="Arial" panose="020B0604020202020204" pitchFamily="34" charset="0"/>
            </a:endParaRPr>
          </a:p>
          <a:p>
            <a:pPr marL="0" lvl="1" eaLnBrk="1" hangingPunct="1">
              <a:spcBef>
                <a:spcPct val="0"/>
              </a:spcBef>
              <a:buNone/>
            </a:pP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1" eaLnBrk="1" hangingPunct="1">
              <a:spcBef>
                <a:spcPct val="0"/>
              </a:spcBef>
              <a:buNone/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Wednesday </a:t>
            </a:r>
            <a:r>
              <a:rPr lang="en-US" altLang="en-US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March 3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5029200" y="3619500"/>
            <a:ext cx="4419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algn="ctr" eaLnBrk="1" hangingPunct="1"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The Allstate</a:t>
            </a:r>
          </a:p>
          <a:p>
            <a:pPr marL="0" lvl="1" algn="ctr"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Intelligent Virtual Assistant</a:t>
            </a:r>
          </a:p>
          <a:p>
            <a:pPr marL="0" lvl="1" algn="ctr"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Challenge</a:t>
            </a:r>
            <a:endParaRPr lang="en-US" altLang="en-US" sz="1800" b="1" dirty="0">
              <a:solidFill>
                <a:schemeClr val="accent3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 advTm="2402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Name – </a:t>
            </a:r>
            <a:r>
              <a:rPr lang="en-US" dirty="0">
                <a:solidFill>
                  <a:schemeClr val="accent6"/>
                </a:solidFill>
              </a:rPr>
              <a:t>Idea </a:t>
            </a:r>
            <a:r>
              <a:rPr lang="en-US" dirty="0" smtClean="0">
                <a:solidFill>
                  <a:schemeClr val="accent6"/>
                </a:solidFill>
              </a:rPr>
              <a:t>Name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28650" y="911760"/>
            <a:ext cx="2653307" cy="1715820"/>
          </a:xfrm>
          <a:prstGeom prst="roundRect">
            <a:avLst>
              <a:gd name="adj" fmla="val 3535"/>
            </a:avLst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defRPr/>
            </a:pPr>
            <a:r>
              <a:rPr lang="en-US" sz="1200" b="1" kern="0" dirty="0">
                <a:solidFill>
                  <a:srgbClr val="00B0F0"/>
                </a:solidFill>
              </a:rPr>
              <a:t>Team Members</a:t>
            </a:r>
          </a:p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defRPr/>
            </a:pPr>
            <a:endParaRPr lang="en-GB" sz="800" b="1" kern="0" dirty="0">
              <a:solidFill>
                <a:srgbClr val="003399"/>
              </a:solidFill>
            </a:endParaRPr>
          </a:p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1600" b="1" kern="0" dirty="0">
                <a:solidFill>
                  <a:srgbClr val="003399"/>
                </a:solidFill>
              </a:rPr>
              <a:t>Team Member 1</a:t>
            </a:r>
          </a:p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en-US" sz="1600" b="1" kern="0" dirty="0">
              <a:solidFill>
                <a:srgbClr val="003399"/>
              </a:solidFill>
            </a:endParaRPr>
          </a:p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1600" b="1" kern="0" dirty="0">
                <a:solidFill>
                  <a:srgbClr val="003399"/>
                </a:solidFill>
              </a:rPr>
              <a:t>Team Member 2</a:t>
            </a:r>
          </a:p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en-GB" sz="1600" b="1" kern="0" dirty="0">
              <a:solidFill>
                <a:srgbClr val="003399"/>
              </a:solidFill>
            </a:endParaRPr>
          </a:p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1600" b="1" kern="0" dirty="0">
                <a:solidFill>
                  <a:srgbClr val="003399"/>
                </a:solidFill>
              </a:rPr>
              <a:t>Team Member 3</a:t>
            </a:r>
            <a:endParaRPr lang="en-US" sz="1600" b="1" kern="0" dirty="0">
              <a:solidFill>
                <a:srgbClr val="003399"/>
              </a:solidFill>
            </a:endParaRPr>
          </a:p>
        </p:txBody>
      </p:sp>
      <p:pic>
        <p:nvPicPr>
          <p:cNvPr id="1026" name="4FCC16AE-401F-4F07-BD80-2C3381C1BE0F" descr="CDAA62E4-6DA8-442E-8EAF-CD788456E292@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881899"/>
            <a:ext cx="5007830" cy="319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23316" y="2858867"/>
            <a:ext cx="1524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screenshot of your solution in action!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72972"/>
            <a:ext cx="9144000" cy="67437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828800" y="458449"/>
            <a:ext cx="6224587" cy="384175"/>
          </a:xfrm>
          <a:prstGeom prst="roundRect">
            <a:avLst>
              <a:gd name="adj" fmla="val 3535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77800" indent="-177800">
              <a:buClr>
                <a:schemeClr val="accent2"/>
              </a:buClr>
              <a:buSzPct val="70000"/>
              <a:defRPr/>
            </a:pPr>
            <a:r>
              <a:rPr lang="en-US" b="1" dirty="0" smtClean="0">
                <a:solidFill>
                  <a:srgbClr val="003399"/>
                </a:solidFill>
              </a:rPr>
              <a:t>Team and Idea title: </a:t>
            </a:r>
            <a:r>
              <a:rPr lang="en-US" b="1" dirty="0" smtClean="0">
                <a:solidFill>
                  <a:schemeClr val="tx1"/>
                </a:solidFill>
              </a:rPr>
              <a:t>Example Team – Our Idea Example</a:t>
            </a:r>
          </a:p>
        </p:txBody>
      </p:sp>
      <p:sp>
        <p:nvSpPr>
          <p:cNvPr id="18" name="Title 15"/>
          <p:cNvSpPr txBox="1">
            <a:spLocks/>
          </p:cNvSpPr>
          <p:nvPr/>
        </p:nvSpPr>
        <p:spPr>
          <a:xfrm>
            <a:off x="762000" y="46038"/>
            <a:ext cx="7772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>
                <a:solidFill>
                  <a:srgbClr val="1666AF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 smtClean="0">
                <a:latin typeface="Arial" charset="0"/>
                <a:cs typeface="Arial" charset="0"/>
              </a:rPr>
              <a:t>Overview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104900"/>
            <a:ext cx="792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team’s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&lt;Describe how you attacked the problem.  Did you analyze the data with tools, research technology, follow tutorials or jump right in and code? How did you manage the work effort?&gt;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Our team’s 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&lt;Describe how you came up with your solution&gt;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did you try first? 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tools did you use?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made you decide to go one direction vs. another</a:t>
            </a:r>
            <a:r>
              <a:rPr lang="en-US" dirty="0" smtClean="0"/>
              <a:t>?  Obstacles?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Why did you choose the language you chose (Python vs. Java)?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&lt;List any libraries used, references or data sources&gt;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Did you use NLTK or </a:t>
            </a:r>
            <a:r>
              <a:rPr lang="en-US" dirty="0" err="1" smtClean="0"/>
              <a:t>OpenNLP</a:t>
            </a:r>
            <a:r>
              <a:rPr lang="en-US" dirty="0" smtClean="0"/>
              <a:t>?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did you integrate these into your solution?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6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72972"/>
            <a:ext cx="9144000" cy="67437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828800" y="458449"/>
            <a:ext cx="6224587" cy="384175"/>
          </a:xfrm>
          <a:prstGeom prst="roundRect">
            <a:avLst>
              <a:gd name="adj" fmla="val 3535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77800" indent="-177800">
              <a:buClr>
                <a:schemeClr val="accent2"/>
              </a:buClr>
              <a:buSzPct val="70000"/>
              <a:defRPr/>
            </a:pPr>
            <a:r>
              <a:rPr lang="en-US" b="1" dirty="0" smtClean="0">
                <a:solidFill>
                  <a:srgbClr val="003399"/>
                </a:solidFill>
              </a:rPr>
              <a:t>Team and Idea title: </a:t>
            </a:r>
            <a:r>
              <a:rPr lang="en-US" b="1" dirty="0" smtClean="0">
                <a:solidFill>
                  <a:schemeClr val="tx1"/>
                </a:solidFill>
              </a:rPr>
              <a:t>Example Team – Our Idea Example</a:t>
            </a:r>
          </a:p>
        </p:txBody>
      </p:sp>
      <p:sp>
        <p:nvSpPr>
          <p:cNvPr id="18" name="Title 15"/>
          <p:cNvSpPr txBox="1">
            <a:spLocks/>
          </p:cNvSpPr>
          <p:nvPr/>
        </p:nvSpPr>
        <p:spPr>
          <a:xfrm>
            <a:off x="762000" y="46038"/>
            <a:ext cx="7772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>
                <a:solidFill>
                  <a:srgbClr val="1666AF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 smtClean="0">
                <a:latin typeface="Arial" charset="0"/>
                <a:cs typeface="Arial" charset="0"/>
              </a:rPr>
              <a:t>Implementation </a:t>
            </a:r>
            <a:r>
              <a:rPr lang="en-US" dirty="0" smtClean="0">
                <a:latin typeface="Arial" charset="0"/>
                <a:cs typeface="Arial" charset="0"/>
              </a:rPr>
              <a:t>Details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1049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include code snippets with explanations of the main functions your code does.</a:t>
            </a:r>
          </a:p>
          <a:p>
            <a:endParaRPr lang="en-US" dirty="0"/>
          </a:p>
          <a:p>
            <a:r>
              <a:rPr lang="en-US" dirty="0" smtClean="0"/>
              <a:t>For example:  This code creates the response to send back to the user.  It is hardcoded to return “Not Implemented”.  It does not implement NLTK APIs or an algorithm.</a:t>
            </a:r>
            <a:endParaRPr lang="en-US" dirty="0"/>
          </a:p>
        </p:txBody>
      </p:sp>
      <p:pic>
        <p:nvPicPr>
          <p:cNvPr id="2050" name="5F85F7D0-018A-43FD-AF0A-9F949AD28C39" descr="C5836243-4A04-4B7B-8BE2-15E2F5EA6A84@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59226"/>
            <a:ext cx="65817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94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72972"/>
            <a:ext cx="9144000" cy="67437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828800" y="458449"/>
            <a:ext cx="6224587" cy="384175"/>
          </a:xfrm>
          <a:prstGeom prst="roundRect">
            <a:avLst>
              <a:gd name="adj" fmla="val 3535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77800" indent="-177800">
              <a:buClr>
                <a:schemeClr val="accent2"/>
              </a:buClr>
              <a:buSzPct val="70000"/>
              <a:defRPr/>
            </a:pPr>
            <a:r>
              <a:rPr lang="en-US" b="1" dirty="0" smtClean="0">
                <a:solidFill>
                  <a:srgbClr val="003399"/>
                </a:solidFill>
              </a:rPr>
              <a:t>Team and Idea title: </a:t>
            </a:r>
            <a:r>
              <a:rPr lang="en-US" b="1" dirty="0" smtClean="0">
                <a:solidFill>
                  <a:schemeClr val="tx1"/>
                </a:solidFill>
              </a:rPr>
              <a:t>Example Team – Our Idea Example</a:t>
            </a:r>
          </a:p>
        </p:txBody>
      </p:sp>
      <p:sp>
        <p:nvSpPr>
          <p:cNvPr id="18" name="Title 15"/>
          <p:cNvSpPr txBox="1">
            <a:spLocks/>
          </p:cNvSpPr>
          <p:nvPr/>
        </p:nvSpPr>
        <p:spPr>
          <a:xfrm>
            <a:off x="762000" y="46038"/>
            <a:ext cx="7772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>
                <a:solidFill>
                  <a:srgbClr val="1666AF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 smtClean="0">
                <a:latin typeface="Arial" charset="0"/>
                <a:cs typeface="Arial" charset="0"/>
              </a:rPr>
              <a:t>Implementation Details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1049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include code snippets with explanations of the main functions your code does.</a:t>
            </a:r>
          </a:p>
          <a:p>
            <a:endParaRPr lang="en-US" dirty="0"/>
          </a:p>
          <a:p>
            <a:r>
              <a:rPr lang="en-US" dirty="0" smtClean="0"/>
              <a:t>For example:  This code creates the response to send back to the user.  It is hardcoded to return “Not Implemented”.  It does not implement NLTK APIs or an algorithm.</a:t>
            </a:r>
            <a:endParaRPr lang="en-US" dirty="0"/>
          </a:p>
        </p:txBody>
      </p:sp>
      <p:pic>
        <p:nvPicPr>
          <p:cNvPr id="2050" name="5F85F7D0-018A-43FD-AF0A-9F949AD28C39" descr="C5836243-4A04-4B7B-8BE2-15E2F5EA6A84@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59226"/>
            <a:ext cx="65817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1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72972"/>
            <a:ext cx="9144000" cy="67437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828800" y="458449"/>
            <a:ext cx="6224587" cy="384175"/>
          </a:xfrm>
          <a:prstGeom prst="roundRect">
            <a:avLst>
              <a:gd name="adj" fmla="val 3535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77800" indent="-177800">
              <a:buClr>
                <a:schemeClr val="accent2"/>
              </a:buClr>
              <a:buSzPct val="70000"/>
              <a:defRPr/>
            </a:pPr>
            <a:r>
              <a:rPr lang="en-US" b="1" dirty="0" smtClean="0">
                <a:solidFill>
                  <a:srgbClr val="003399"/>
                </a:solidFill>
              </a:rPr>
              <a:t>Team and Idea title: </a:t>
            </a:r>
            <a:r>
              <a:rPr lang="en-US" b="1" dirty="0" smtClean="0">
                <a:solidFill>
                  <a:schemeClr val="tx1"/>
                </a:solidFill>
              </a:rPr>
              <a:t>Example Team – Our Idea Example</a:t>
            </a:r>
          </a:p>
        </p:txBody>
      </p:sp>
      <p:sp>
        <p:nvSpPr>
          <p:cNvPr id="18" name="Title 15"/>
          <p:cNvSpPr txBox="1">
            <a:spLocks/>
          </p:cNvSpPr>
          <p:nvPr/>
        </p:nvSpPr>
        <p:spPr>
          <a:xfrm>
            <a:off x="762000" y="46038"/>
            <a:ext cx="7772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>
                <a:solidFill>
                  <a:srgbClr val="1666AF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 smtClean="0">
                <a:latin typeface="Arial" charset="0"/>
                <a:cs typeface="Arial" charset="0"/>
              </a:rPr>
              <a:t>Test Results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1049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try your solution out with folks outside the challenge.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did they think of your Chat Bot?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Was it difficult to distinguish from a human response?  </a:t>
            </a:r>
          </a:p>
          <a:p>
            <a:endParaRPr lang="en-US" dirty="0"/>
          </a:p>
          <a:p>
            <a:r>
              <a:rPr lang="en-US" dirty="0" smtClean="0"/>
              <a:t>Give them the technical job aids that support analysts currently use to guide users through a 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they think your Chat Bot guided them through the problem correctly?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Include quotes from people you interview (</a:t>
            </a:r>
            <a:r>
              <a:rPr lang="en-US" dirty="0" err="1" smtClean="0"/>
              <a:t>eg</a:t>
            </a:r>
            <a:r>
              <a:rPr lang="en-US" dirty="0" smtClean="0"/>
              <a:t>. “I had no idea it was a program responding to my questions!”).</a:t>
            </a:r>
          </a:p>
          <a:p>
            <a:endParaRPr lang="en-US" dirty="0"/>
          </a:p>
          <a:p>
            <a:r>
              <a:rPr lang="en-US" dirty="0" smtClean="0"/>
              <a:t>How did your testing inform your solution?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72972"/>
            <a:ext cx="9144000" cy="67437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828800" y="458449"/>
            <a:ext cx="6224587" cy="384175"/>
          </a:xfrm>
          <a:prstGeom prst="roundRect">
            <a:avLst>
              <a:gd name="adj" fmla="val 3535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77800" indent="-177800">
              <a:buClr>
                <a:schemeClr val="accent2"/>
              </a:buClr>
              <a:buSzPct val="70000"/>
              <a:defRPr/>
            </a:pPr>
            <a:r>
              <a:rPr lang="en-US" b="1" dirty="0" smtClean="0">
                <a:solidFill>
                  <a:srgbClr val="003399"/>
                </a:solidFill>
              </a:rPr>
              <a:t>Team and Idea title: </a:t>
            </a:r>
            <a:r>
              <a:rPr lang="en-US" b="1" dirty="0" smtClean="0">
                <a:solidFill>
                  <a:schemeClr val="tx1"/>
                </a:solidFill>
              </a:rPr>
              <a:t>Example Team – Our Idea Example</a:t>
            </a:r>
          </a:p>
        </p:txBody>
      </p:sp>
      <p:sp>
        <p:nvSpPr>
          <p:cNvPr id="18" name="Title 15"/>
          <p:cNvSpPr txBox="1">
            <a:spLocks/>
          </p:cNvSpPr>
          <p:nvPr/>
        </p:nvSpPr>
        <p:spPr>
          <a:xfrm>
            <a:off x="762000" y="46038"/>
            <a:ext cx="7772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>
                <a:solidFill>
                  <a:srgbClr val="1666AF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 smtClean="0">
                <a:latin typeface="Arial" charset="0"/>
                <a:cs typeface="Arial" charset="0"/>
              </a:rPr>
              <a:t>What We Learned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1049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include any nuances you found along the way.</a:t>
            </a:r>
          </a:p>
          <a:p>
            <a:endParaRPr lang="en-US" dirty="0"/>
          </a:p>
          <a:p>
            <a:r>
              <a:rPr lang="en-US" dirty="0" smtClean="0"/>
              <a:t>For example, we found that the NLTK was great, but documentation was lacking for a specific step in our solution, so we spent a lot of time researching how to accomplish X.</a:t>
            </a:r>
          </a:p>
        </p:txBody>
      </p:sp>
    </p:spTree>
    <p:extLst>
      <p:ext uri="{BB962C8B-B14F-4D97-AF65-F5344CB8AC3E}">
        <p14:creationId xmlns:p14="http://schemas.microsoft.com/office/powerpoint/2010/main" val="39807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93137</TotalTime>
  <Words>455</Words>
  <Application>Microsoft Office PowerPoint</Application>
  <PresentationFormat>On-screen Show (16:10)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Team Name – Idea Name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Allstate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victoria.logan@allstate.com</dc:creator>
  <cp:lastModifiedBy>Ramirez, Phil</cp:lastModifiedBy>
  <cp:revision>228</cp:revision>
  <dcterms:created xsi:type="dcterms:W3CDTF">2013-01-21T13:21:22Z</dcterms:created>
  <dcterms:modified xsi:type="dcterms:W3CDTF">2016-02-03T20:52:48Z</dcterms:modified>
</cp:coreProperties>
</file>