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40538" cy="2286000"/>
  <p:notesSz cx="6858000" cy="9144000"/>
  <p:defaultTextStyle>
    <a:defPPr>
      <a:defRPr lang="en-US"/>
    </a:defPPr>
    <a:lvl1pPr marL="0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5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3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49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8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26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62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01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150" d="100"/>
          <a:sy n="150" d="100"/>
        </p:scale>
        <p:origin x="384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9" y="374122"/>
            <a:ext cx="51304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9" y="1200679"/>
            <a:ext cx="5130404" cy="551920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2" y="121710"/>
            <a:ext cx="1474990" cy="1937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121710"/>
            <a:ext cx="4339465" cy="1937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69914"/>
            <a:ext cx="589996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529821"/>
            <a:ext cx="589996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1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1709"/>
            <a:ext cx="589996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80" y="560388"/>
            <a:ext cx="289386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80" y="835026"/>
            <a:ext cx="289386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60388"/>
            <a:ext cx="290811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835026"/>
            <a:ext cx="290811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29142"/>
            <a:ext cx="3463022" cy="162454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29142"/>
            <a:ext cx="3463022" cy="162454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21709"/>
            <a:ext cx="589996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08543"/>
            <a:ext cx="589996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90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9" y="2118785"/>
            <a:ext cx="230868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2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5.png"/><Relationship Id="rId39" Type="http://schemas.openxmlformats.org/officeDocument/2006/relationships/image" Target="../media/image20.png"/><Relationship Id="rId3" Type="http://schemas.openxmlformats.org/officeDocument/2006/relationships/tags" Target="../tags/tag18.xml"/><Relationship Id="rId21" Type="http://schemas.openxmlformats.org/officeDocument/2006/relationships/image" Target="../media/image14.png"/><Relationship Id="rId34" Type="http://schemas.openxmlformats.org/officeDocument/2006/relationships/image" Target="../media/image8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4.png"/><Relationship Id="rId33" Type="http://schemas.openxmlformats.org/officeDocument/2006/relationships/image" Target="../media/image13.png"/><Relationship Id="rId38" Type="http://schemas.openxmlformats.org/officeDocument/2006/relationships/image" Target="../media/image19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.png"/><Relationship Id="rId32" Type="http://schemas.openxmlformats.org/officeDocument/2006/relationships/image" Target="../media/image12.png"/><Relationship Id="rId37" Type="http://schemas.openxmlformats.org/officeDocument/2006/relationships/image" Target="../media/image18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.png"/><Relationship Id="rId28" Type="http://schemas.openxmlformats.org/officeDocument/2006/relationships/image" Target="../media/image7.png"/><Relationship Id="rId36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5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Relationship Id="rId35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7.xml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39.xml"/><Relationship Id="rId10" Type="http://schemas.openxmlformats.org/officeDocument/2006/relationships/image" Target="../media/image22.png"/><Relationship Id="rId4" Type="http://schemas.openxmlformats.org/officeDocument/2006/relationships/tags" Target="../tags/tag3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61662" y="741233"/>
            <a:ext cx="857332" cy="4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82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334" y="984697"/>
            <a:ext cx="529328" cy="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518994" y="984697"/>
            <a:ext cx="174238" cy="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670990" y="839912"/>
            <a:ext cx="551617" cy="28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693232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480556" y="741234"/>
            <a:ext cx="805289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 err="1"/>
              <a:t>PressrueControl</a:t>
            </a:r>
            <a:endParaRPr lang="en-US" sz="128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557940" y="741233"/>
            <a:ext cx="834708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Soft</a:t>
            </a:r>
          </a:p>
          <a:p>
            <a:pPr algn="ctr"/>
            <a:r>
              <a:rPr lang="en-US" sz="1282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22607" y="984699"/>
            <a:ext cx="257949" cy="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85841" y="984697"/>
            <a:ext cx="272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92648" y="984697"/>
            <a:ext cx="399543" cy="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" y="765391"/>
            <a:ext cx="582350" cy="18760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8" y="842860"/>
            <a:ext cx="109435" cy="11334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3" y="1166972"/>
            <a:ext cx="101618" cy="11725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1" y="858492"/>
            <a:ext cx="77516" cy="820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220941" y="313993"/>
            <a:ext cx="644329" cy="289631"/>
            <a:chOff x="1997416" y="1398635"/>
            <a:chExt cx="602909" cy="2134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13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2" y="1177943"/>
            <a:ext cx="70351" cy="1133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766523" y="1989414"/>
            <a:ext cx="4753567" cy="1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766524" y="1061212"/>
            <a:ext cx="0" cy="9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520090" y="987921"/>
            <a:ext cx="0" cy="100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2" y="827225"/>
            <a:ext cx="246230" cy="14461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220945" y="839915"/>
            <a:ext cx="644329" cy="289631"/>
            <a:chOff x="2276570" y="1008312"/>
            <a:chExt cx="602909" cy="2710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 flipV="1">
            <a:off x="1839815" y="984729"/>
            <a:ext cx="381127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3086109" y="914632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578484" y="1490544"/>
            <a:ext cx="632749" cy="289631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>
            <a:off x="2865274" y="984731"/>
            <a:ext cx="220835" cy="3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0" y="842864"/>
            <a:ext cx="109435" cy="113343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 flipV="1">
            <a:off x="3232691" y="984727"/>
            <a:ext cx="438298" cy="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5211227" y="1720401"/>
            <a:ext cx="1308863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951235" y="1247915"/>
            <a:ext cx="647437" cy="12744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5" y="725132"/>
            <a:ext cx="109435" cy="113343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45" y="864361"/>
            <a:ext cx="89893" cy="70351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865270" y="458809"/>
            <a:ext cx="294131" cy="455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861102" y="628087"/>
            <a:ext cx="529117" cy="19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6325" y="987919"/>
            <a:ext cx="684054" cy="246695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946800" y="1129544"/>
            <a:ext cx="631685" cy="50581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090329" y="1228162"/>
            <a:ext cx="2856475" cy="410401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0" y="1447820"/>
            <a:ext cx="125068" cy="160244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2" y="848722"/>
            <a:ext cx="156335" cy="101618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12" y="848722"/>
            <a:ext cx="203235" cy="101618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9087" y="1439553"/>
            <a:ext cx="928359" cy="19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56" y="1108113"/>
            <a:ext cx="85985" cy="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726BF1-A175-4EF2-A02F-90B98FAC40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0834" y="1501949"/>
            <a:ext cx="1013688" cy="92172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083FD78-B004-49F6-B39B-BA01CF5EA81E}"/>
              </a:ext>
            </a:extLst>
          </p:cNvPr>
          <p:cNvGrpSpPr/>
          <p:nvPr/>
        </p:nvGrpSpPr>
        <p:grpSpPr>
          <a:xfrm>
            <a:off x="8356" y="64124"/>
            <a:ext cx="6782054" cy="1692771"/>
            <a:chOff x="8356" y="64124"/>
            <a:chExt cx="6782054" cy="1692771"/>
          </a:xfrm>
        </p:grpSpPr>
        <p:pic>
          <p:nvPicPr>
            <p:cNvPr id="56" name="Picture 55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55B8582-2C36-409D-8CB9-2B9EF335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30" y="258318"/>
              <a:ext cx="1554615" cy="14509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511DD-202A-41E7-8154-6F188206CAF9}"/>
                </a:ext>
              </a:extLst>
            </p:cNvPr>
            <p:cNvSpPr txBox="1"/>
            <p:nvPr/>
          </p:nvSpPr>
          <p:spPr>
            <a:xfrm>
              <a:off x="3968181" y="802790"/>
              <a:ext cx="42587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6CA3CE-A48A-463F-8C30-13916A92913B}"/>
                </a:ext>
              </a:extLst>
            </p:cNvPr>
            <p:cNvSpPr/>
            <p:nvPr/>
          </p:nvSpPr>
          <p:spPr>
            <a:xfrm>
              <a:off x="2514533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8F243-184B-4D77-BBAA-2CC44FC0E547}"/>
                </a:ext>
              </a:extLst>
            </p:cNvPr>
            <p:cNvSpPr txBox="1"/>
            <p:nvPr/>
          </p:nvSpPr>
          <p:spPr>
            <a:xfrm>
              <a:off x="4652002" y="741234"/>
              <a:ext cx="630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Control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733C1-4E59-4FFE-9FAA-2A77E55FE8DF}"/>
                </a:ext>
              </a:extLst>
            </p:cNvPr>
            <p:cNvSpPr txBox="1"/>
            <p:nvPr/>
          </p:nvSpPr>
          <p:spPr>
            <a:xfrm>
              <a:off x="5729388" y="741233"/>
              <a:ext cx="6788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ABE422-1956-4A4B-A2C3-94A99C5F727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394056" y="910512"/>
              <a:ext cx="25794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A12E2C-E2F2-4D5B-877F-90E41F56E5C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282931" y="910510"/>
              <a:ext cx="446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A64FE-3A58-4E1F-B874-6A02AF8223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408216" y="910510"/>
              <a:ext cx="3821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\documentclass{article}&#10;\usepackage{amsmath}&#10;\pagestyle{empty}&#10;\begin{document}&#10;\begin{align}&#10;\theta_d,\dot{\theta}_d,\ddot{\theta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82AB8E1-4B09-402A-B32B-5BF48BC78D1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" y="721747"/>
              <a:ext cx="363276" cy="117029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81C1A4E1-C0E0-4E81-9086-250B4CB0D9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21" y="842861"/>
              <a:ext cx="44143" cy="45720"/>
            </a:xfrm>
            <a:prstGeom prst="rect">
              <a:avLst/>
            </a:prstGeom>
          </p:spPr>
        </p:pic>
        <p:pic>
          <p:nvPicPr>
            <p:cNvPr id="24" name="Picture 23" descr="\documentclass{article}&#10;\usepackage{amsmath}&#10;\pagestyle{empty}&#10;\begin{document}&#10;\begin{align}&#10;e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C1E2A6C-7440-4164-B2FA-1499524B60F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930" y="858492"/>
              <a:ext cx="41448" cy="4388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D0FD86-12C5-4F5A-BCE5-E8BF4AC5D661}"/>
                </a:ext>
              </a:extLst>
            </p:cNvPr>
            <p:cNvGrpSpPr/>
            <p:nvPr/>
          </p:nvGrpSpPr>
          <p:grpSpPr>
            <a:xfrm>
              <a:off x="3058883" y="313995"/>
              <a:ext cx="385010" cy="215444"/>
              <a:chOff x="2596925" y="313995"/>
              <a:chExt cx="385010" cy="1678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912DB-9BBC-4B84-AD90-4CA6394B5ED5}"/>
                  </a:ext>
                </a:extLst>
              </p:cNvPr>
              <p:cNvSpPr txBox="1"/>
              <p:nvPr/>
            </p:nvSpPr>
            <p:spPr>
              <a:xfrm>
                <a:off x="2596925" y="313995"/>
                <a:ext cx="385010" cy="1678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Picture 18" descr="\documentclass{article}&#10;\usepackage{amsmath}&#10;\pagestyle{empty}&#10;\begin{document}&#10;\begin{align}&#10;de/dt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3496898-009F-4878-87FC-25051F6812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220" y="355909"/>
                <a:ext cx="236495" cy="99962"/>
              </a:xfrm>
              <a:prstGeom prst="rect">
                <a:avLst/>
              </a:prstGeom>
            </p:spPr>
          </p:pic>
        </p:grpSp>
        <p:pic>
          <p:nvPicPr>
            <p:cNvPr id="32" name="Picture 31" descr="\documentclass{article}&#10;\usepackage{amsmath}&#10;\pagestyle{empty}&#10;\begin{document}&#10;\begin{align}&#10;\thet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5B91D9D6-87AA-44B9-9069-65CDD625948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002" y="1084603"/>
              <a:ext cx="43886" cy="70705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B84D1B-80C9-42B5-9335-3D6AA179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5659" y="1501949"/>
              <a:ext cx="3985311" cy="7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41E9D7-A0C7-465A-9389-D6514F17126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2587823" y="983806"/>
              <a:ext cx="0" cy="52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9A80A6-28D1-4903-BB54-BB6B408F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970" y="902360"/>
              <a:ext cx="0" cy="608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\documentclass{article}&#10;\usepackage{amsmath}&#10;\pagestyle{empty}&#10;\begin{document}&#10;\begin{align}&#10;\theta,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16F6575-6726-4FFD-925F-A0B43A6F306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963" y="792117"/>
              <a:ext cx="153600" cy="9021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3067952" y="802790"/>
              <a:ext cx="35868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850513D-B5E7-4D2F-84A1-FC7CC60DC1AF}"/>
                </a:ext>
              </a:extLst>
            </p:cNvPr>
            <p:cNvCxnSpPr>
              <a:cxnSpLocks/>
              <a:stCxn id="11" idx="6"/>
              <a:endCxn id="66" idx="1"/>
            </p:cNvCxnSpPr>
            <p:nvPr/>
          </p:nvCxnSpPr>
          <p:spPr>
            <a:xfrm flipV="1">
              <a:off x="2661116" y="910513"/>
              <a:ext cx="4068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FDE95-8E1A-43C2-94D5-5610F8B6A696}"/>
                </a:ext>
              </a:extLst>
            </p:cNvPr>
            <p:cNvSpPr/>
            <p:nvPr/>
          </p:nvSpPr>
          <p:spPr>
            <a:xfrm>
              <a:off x="3548067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482F87-BCEC-465F-A278-5C159BA01843}"/>
                </a:ext>
              </a:extLst>
            </p:cNvPr>
            <p:cNvSpPr txBox="1"/>
            <p:nvPr/>
          </p:nvSpPr>
          <p:spPr>
            <a:xfrm>
              <a:off x="4749932" y="1214615"/>
              <a:ext cx="632749" cy="215444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D0A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NDOB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F73A00-5D17-4C62-94C4-AFEA1C3D07DF}"/>
                </a:ext>
              </a:extLst>
            </p:cNvPr>
            <p:cNvCxnSpPr>
              <a:cxnSpLocks/>
              <a:stCxn id="66" idx="3"/>
              <a:endCxn id="78" idx="2"/>
            </p:cNvCxnSpPr>
            <p:nvPr/>
          </p:nvCxnSpPr>
          <p:spPr>
            <a:xfrm>
              <a:off x="3426634" y="910513"/>
              <a:ext cx="121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098568F-D4E0-4920-9E13-561FEDBEB1D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75" y="807834"/>
              <a:ext cx="44143" cy="4572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21E414-1E94-4960-8247-208ADEDC7A48}"/>
                </a:ext>
              </a:extLst>
            </p:cNvPr>
            <p:cNvCxnSpPr>
              <a:cxnSpLocks/>
              <a:stCxn id="78" idx="6"/>
              <a:endCxn id="10" idx="1"/>
            </p:cNvCxnSpPr>
            <p:nvPr/>
          </p:nvCxnSpPr>
          <p:spPr>
            <a:xfrm flipV="1">
              <a:off x="3694650" y="910512"/>
              <a:ext cx="27353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CA91C-A18A-4055-8FC4-9D68C319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676" y="1395128"/>
              <a:ext cx="1188294" cy="0"/>
            </a:xfrm>
            <a:prstGeom prst="straightConnector1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79C5FD2-0AF1-45F4-B7F0-765035E44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5400000">
              <a:off x="5268552" y="1024638"/>
              <a:ext cx="411824" cy="18357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4201D366-25DC-42B6-876D-5A0A002084C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000" y="734542"/>
              <a:ext cx="44143" cy="45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\begin{align}&#10;\sigm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367A69A-5530-4D98-AEC0-18D2EDE3E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284" y="858474"/>
              <a:ext cx="56076" cy="43886"/>
            </a:xfrm>
            <a:prstGeom prst="rect">
              <a:avLst/>
            </a:prstGeom>
          </p:spPr>
        </p:pic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720501F-3AAE-4EFC-88B4-26E82C840D05}"/>
                </a:ext>
              </a:extLst>
            </p:cNvPr>
            <p:cNvCxnSpPr>
              <a:cxnSpLocks/>
              <a:stCxn id="40" idx="3"/>
              <a:endCxn id="78" idx="0"/>
            </p:cNvCxnSpPr>
            <p:nvPr/>
          </p:nvCxnSpPr>
          <p:spPr>
            <a:xfrm>
              <a:off x="3443893" y="421717"/>
              <a:ext cx="177466" cy="415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6E4717E-A7AF-4596-8B06-8C14D1FCFA0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2725765" y="569273"/>
              <a:ext cx="480674" cy="1855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BF91A2D9-744B-43C8-A284-4705EE063D1B}"/>
                </a:ext>
              </a:extLst>
            </p:cNvPr>
            <p:cNvCxnSpPr>
              <a:cxnSpLocks/>
              <a:stCxn id="80" idx="1"/>
              <a:endCxn id="10" idx="2"/>
            </p:cNvCxnSpPr>
            <p:nvPr/>
          </p:nvCxnSpPr>
          <p:spPr>
            <a:xfrm rot="10800000">
              <a:off x="4181120" y="1018236"/>
              <a:ext cx="568813" cy="30410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 descr="\documentclass{article}&#10;\usepackage{amsmath}&#10;\usepackage{xcolor}&#10;\pagestyle{empty}&#10;\begin{document}&#10;\begin{align}&#10;\color{blue}&#10;\hat{\Delta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9E9FFD-D0AD-45F0-8098-B3CB684616E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00" y="1184237"/>
              <a:ext cx="78019" cy="99962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CDACC32-1192-4613-AEAA-9903F6C1B36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99" y="812429"/>
              <a:ext cx="97524" cy="63390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267D12A-4989-4F30-B27C-39C36E081F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860" y="797891"/>
              <a:ext cx="126781" cy="63390"/>
            </a:xfrm>
            <a:prstGeom prst="rect">
              <a:avLst/>
            </a:prstGeom>
          </p:spPr>
        </p:pic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EDA6DC9-EAAA-4220-9575-B4FFF6A2C1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84862" y="1127649"/>
              <a:ext cx="521124" cy="241675"/>
            </a:xfrm>
            <a:prstGeom prst="bentConnector3">
              <a:avLst>
                <a:gd name="adj1" fmla="val 99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 descr="\documentclass{article}&#10;\usepackage{amsmath}&#10;\pagestyle{empty}&#10;\begin{document}&#10;\begin{align}&#10;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ACB8DD9-620C-463A-BF93-3520C4A2FB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650" y="1010082"/>
              <a:ext cx="53638" cy="902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E59FA6-C8C0-47B2-96FF-4C3017BE85D2}"/>
                </a:ext>
              </a:extLst>
            </p:cNvPr>
            <p:cNvSpPr txBox="1"/>
            <p:nvPr/>
          </p:nvSpPr>
          <p:spPr>
            <a:xfrm>
              <a:off x="379583" y="64124"/>
              <a:ext cx="1577316" cy="16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Switching</a:t>
              </a: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D74CB42-C866-4653-8967-06CCC367F8E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697" y="887325"/>
              <a:ext cx="51200" cy="70705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2FE44D-93A2-4C44-9847-7B6D2D2D1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672" y="1060001"/>
              <a:ext cx="45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DB86F9-7C7E-4048-9387-3E9424D60A19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>
              <a:off x="1956899" y="910510"/>
              <a:ext cx="55763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7FEBA9-8562-481F-A1EA-6DC8B4D302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45045" y="421714"/>
              <a:ext cx="922676" cy="50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089A71A-2E0B-4B2A-8CD8-AB6345A9D5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57401" y="1324226"/>
              <a:ext cx="2544740" cy="1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B85FA8-6413-414E-833C-5E5A4352261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8356" y="910510"/>
              <a:ext cx="371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}&#10;\pagestyle{empty}&#10;\begin{document}&#10;\begin{align}&#10;&amp;\theta_{d_{new}},\dot{\theta}_{d_{new}},\nonumber&#10;\\\nonumber&#10;&amp;\ddot{\theta}_{d_{new}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2ED6848-1771-4D4B-8A8C-9F6E5340C09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053" y="597008"/>
              <a:ext cx="526629" cy="292572"/>
            </a:xfrm>
            <a:prstGeom prst="rect">
              <a:avLst/>
            </a:prstGeom>
          </p:spPr>
        </p:pic>
        <p:pic>
          <p:nvPicPr>
            <p:cNvPr id="77" name="Picture 76" descr="\documentclass{article}&#10;\usepackage{amsmath}&#10;\pagestyle{empty}&#10;\begin{document}&#10;\begin{align}&#10;|e|&l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E698963-19FB-4AEE-BC0D-402B5EBB4CE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600000">
              <a:off x="569563" y="853209"/>
              <a:ext cx="351086" cy="102400"/>
            </a:xfrm>
            <a:prstGeom prst="rect">
              <a:avLst/>
            </a:prstGeom>
          </p:spPr>
        </p:pic>
        <p:pic>
          <p:nvPicPr>
            <p:cNvPr id="88" name="Picture 87" descr="\documentclass{article}&#10;\usepackage{amsmath}&#10;\pagestyle{empty}&#10;\begin{document}&#10;\begin{align}&#10;&amp;|\hat{\Delta}|&gt;\Delta_{th1}\nonumber\\&#10;&amp;|e|&g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E7E2043-B8D3-49C8-A239-471BF52B357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1384130" y="748091"/>
              <a:ext cx="463239" cy="275505"/>
            </a:xfrm>
            <a:prstGeom prst="rect">
              <a:avLst/>
            </a:prstGeom>
          </p:spPr>
        </p:pic>
        <p:pic>
          <p:nvPicPr>
            <p:cNvPr id="94" name="Picture 93" descr="\documentclass{article}&#10;\usepackage{amsmath}&#10;\pagestyle{empty}&#10;\begin{document}&#10;\begin{align}&#10;&amp;|\hat{\Delta}|&gt;\Delta_{th1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AE8BB079-3F98-4DAC-ACE0-4041A231F7D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17" y="1528385"/>
              <a:ext cx="463239" cy="124343"/>
            </a:xfrm>
            <a:prstGeom prst="rect">
              <a:avLst/>
            </a:prstGeom>
          </p:spPr>
        </p:pic>
        <p:pic>
          <p:nvPicPr>
            <p:cNvPr id="96" name="Picture 95" descr="\documentclass{article}&#10;\usepackage{amsmath}&#10;\pagestyle{empty}&#10;\begin{document}&#10;\begin{align}&#10;&amp;|\hat{\Delta}|&lt;\Delta_{th2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F58C0EF-5FE4-4FF6-A0BA-42CF5D670CD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9" y="1179457"/>
              <a:ext cx="465677" cy="12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8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4E18-A11C-8F48-85DD-478A6381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5A17E7-5D05-0D88-1167-6EC018B9F05F}"/>
              </a:ext>
            </a:extLst>
          </p:cNvPr>
          <p:cNvGrpSpPr>
            <a:grpSpLocks/>
          </p:cNvGrpSpPr>
          <p:nvPr/>
        </p:nvGrpSpPr>
        <p:grpSpPr>
          <a:xfrm>
            <a:off x="30048" y="682519"/>
            <a:ext cx="8513118" cy="1774770"/>
            <a:chOff x="2026336" y="1460336"/>
            <a:chExt cx="8513118" cy="17747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D18A2C-C511-2A8D-BE04-CA527D48E6A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045174" y="2033635"/>
              <a:ext cx="6967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8F86E5-B361-5B00-1995-306C0C41DF76}"/>
                </a:ext>
              </a:extLst>
            </p:cNvPr>
            <p:cNvSpPr txBox="1">
              <a:spLocks/>
            </p:cNvSpPr>
            <p:nvPr/>
          </p:nvSpPr>
          <p:spPr>
            <a:xfrm>
              <a:off x="3501541" y="1848969"/>
              <a:ext cx="9655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SMC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216D5B-AF1C-982F-114B-9062C97FDE56}"/>
                </a:ext>
              </a:extLst>
            </p:cNvPr>
            <p:cNvSpPr>
              <a:spLocks/>
            </p:cNvSpPr>
            <p:nvPr/>
          </p:nvSpPr>
          <p:spPr>
            <a:xfrm>
              <a:off x="2741895" y="189647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443B8-2E1B-E160-74DB-1513F54FB704}"/>
                </a:ext>
              </a:extLst>
            </p:cNvPr>
            <p:cNvSpPr txBox="1">
              <a:spLocks/>
            </p:cNvSpPr>
            <p:nvPr/>
          </p:nvSpPr>
          <p:spPr>
            <a:xfrm>
              <a:off x="6791409" y="1710470"/>
              <a:ext cx="11365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Pressure Controller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03FC2-B158-5DA8-6271-A072817D89EB}"/>
                </a:ext>
              </a:extLst>
            </p:cNvPr>
            <p:cNvSpPr txBox="1">
              <a:spLocks/>
            </p:cNvSpPr>
            <p:nvPr/>
          </p:nvSpPr>
          <p:spPr>
            <a:xfrm>
              <a:off x="8470752" y="1710470"/>
              <a:ext cx="12342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2-Segment</a:t>
              </a:r>
            </a:p>
            <a:p>
              <a:pPr algn="ctr"/>
              <a:r>
                <a:rPr lang="en-US" dirty="0"/>
                <a:t>Soft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402C14-FA22-C0FC-21B3-6F2887E9AF45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6410225" y="2033636"/>
              <a:ext cx="381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5793E-F878-8B82-7340-323D9314AFE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927930" y="2033636"/>
              <a:ext cx="5428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B5534B-A352-112E-F990-8E83C5FB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002" y="2000666"/>
              <a:ext cx="8344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\documentclass{article}&#10;\usepackage{amsmath}&#10;\pagestyle{empty}&#10;\begin{document}&#10;\begin{align}&#10;q_d,\dot{q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D6AC53FE-A2A2-EAC5-B727-B20E82DAD72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336" y="1747483"/>
              <a:ext cx="504685" cy="20297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3A352-8B17-AA77-3C92-ACC9AE40D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7543" y="3213148"/>
              <a:ext cx="70606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6C7560-9388-ECF7-E512-CA9ABBF8329F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2877920" y="2170795"/>
              <a:ext cx="1135" cy="1021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ABFCE2-343A-6200-023D-4611837B9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203" y="2000666"/>
              <a:ext cx="0" cy="1234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662A0-1E39-C1E3-536F-55BBCC2907EE}"/>
                </a:ext>
              </a:extLst>
            </p:cNvPr>
            <p:cNvSpPr txBox="1">
              <a:spLocks/>
            </p:cNvSpPr>
            <p:nvPr/>
          </p:nvSpPr>
          <p:spPr>
            <a:xfrm>
              <a:off x="3449080" y="2659151"/>
              <a:ext cx="1110729" cy="369332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D0AFE"/>
                  </a:solidFill>
                </a:rPr>
                <a:t>INDOB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657357-8BD9-CC3E-0297-2C4803795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9809" y="2951629"/>
              <a:ext cx="5368394" cy="0"/>
            </a:xfrm>
            <a:prstGeom prst="straightConnector1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39C1680-3D26-13AB-65E6-D9CA75F0DF1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84" y="1842920"/>
              <a:ext cx="219428" cy="142629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CF402BBD-DB7A-BC68-FCD9-2C756E9C53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971" y="1825160"/>
              <a:ext cx="285257" cy="14262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99AA5D-DA7A-162F-5470-DE38E5C03176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3016215" y="2033635"/>
              <a:ext cx="4853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7F0AF1-EC5F-99C6-3D4E-00ABC897462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359668" y="2356801"/>
              <a:ext cx="2" cy="281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8337CE-1F09-DB56-5547-CFFD9E28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036" y="2054006"/>
              <a:ext cx="0" cy="5846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905D54-23E6-EDF9-DD99-C0C45D12A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9668" y="2638644"/>
              <a:ext cx="8843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F0F2A2-616E-6538-CF19-3A4E66158B66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4467110" y="2033635"/>
              <a:ext cx="5164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AF13A8-86F4-D05A-7E90-A5ABD8B9D255}"/>
                </a:ext>
              </a:extLst>
            </p:cNvPr>
            <p:cNvSpPr txBox="1">
              <a:spLocks/>
            </p:cNvSpPr>
            <p:nvPr/>
          </p:nvSpPr>
          <p:spPr>
            <a:xfrm>
              <a:off x="4983521" y="1710470"/>
              <a:ext cx="14267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Torque/Force Controller</a:t>
              </a:r>
            </a:p>
          </p:txBody>
        </p:sp>
        <p:pic>
          <p:nvPicPr>
            <p:cNvPr id="27" name="Picture 26" descr="\documentclass{article}&#10;\usepackage{amsmath}&#10;\pagestyle{empty}&#10;\begin{document}&#10;\begin{align}&#10;\tau/f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9D91166-5C61-3A5C-F379-B22A58A903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470" y="1721851"/>
              <a:ext cx="362057" cy="224914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pagestyle{empty}&#10;\begin{document}&#10;\begin{align}&#10;q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75769D6-4823-ABE8-AE1C-E49958E391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024" y="1796176"/>
              <a:ext cx="98743" cy="1426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2D0AFE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blipFill>
                  <a:blip r:embed="rId12"/>
                  <a:stretch>
                    <a:fillRect l="-32258" t="-22917" r="-8709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3135BDD-ACAC-E568-7E47-7A8E24BA3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33807" y="2364015"/>
              <a:ext cx="685800" cy="27432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4EF6D-79D1-C329-3C9E-BE8521AD46AB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3231926" y="2838977"/>
              <a:ext cx="237744" cy="0"/>
            </a:xfrm>
            <a:prstGeom prst="line">
              <a:avLst/>
            </a:prstGeom>
            <a:ln w="28575">
              <a:solidFill>
                <a:srgbClr val="2D0AF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71BE884-65F2-8A00-92AB-FF62913D32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4054" y="2293293"/>
              <a:ext cx="731520" cy="18288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770566-C13D-4337-0002-EDEB4EE474F1}"/>
                </a:ext>
              </a:extLst>
            </p:cNvPr>
            <p:cNvSpPr>
              <a:spLocks/>
            </p:cNvSpPr>
            <p:nvPr/>
          </p:nvSpPr>
          <p:spPr>
            <a:xfrm>
              <a:off x="4821804" y="1460336"/>
              <a:ext cx="3509466" cy="1290151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7B3451-C235-8E9D-7D2F-16A068915018}"/>
                </a:ext>
              </a:extLst>
            </p:cNvPr>
            <p:cNvSpPr txBox="1">
              <a:spLocks/>
            </p:cNvSpPr>
            <p:nvPr/>
          </p:nvSpPr>
          <p:spPr>
            <a:xfrm>
              <a:off x="4983520" y="2356801"/>
              <a:ext cx="1461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Inner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96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8"/>
  <p:tag name="IGUANATEXCURSOR" val="142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8"/>
  <p:tag name="IGUANATEXCURSOR" val="10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8"/>
  <p:tag name="IGUANATEXCURSOR" val="10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8"/>
  <p:tag name="IGUANATEXCURSOR" val="12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8"/>
  <p:tag name="IGUANATEXCURSOR" val="9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8"/>
  <p:tag name="IGUANATEXCURSOR" val="11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.98874"/>
  <p:tag name="ORIGINALWIDTH" val="161.9798"/>
  <p:tag name="LATEXADDIN" val="\documentclass{article}&#10;\usepackage{amsmath}&#10;\pagestyle{empty}&#10;\begin{document}&#10;\begin{align}&#10;&amp;\theta_{d_{new}},\dot{\theta}_{d_{new}},\nonumber&#10;\\\nonumber&#10;&amp;\ddot{\theta}_{d_{new}}\nonumber&#10;\end{align}&#10;\end{document}"/>
  <p:tag name="IGUANATEXSIZE" val="8"/>
  <p:tag name="IGUANATEXCURSOR" val="15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7.9865"/>
  <p:tag name="LATEXADDIN" val="\documentclass{article}&#10;\usepackage{amsmath}&#10;\pagestyle{empty}&#10;\begin{document}&#10;\begin{align}&#10;|e|&lt;e_{th}\nonumber&#10;\end{align}&#10;\end{document}"/>
  <p:tag name="IGUANATEXSIZE" val="8"/>
  <p:tag name="IGUANATEXCURSOR" val="113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4.73937"/>
  <p:tag name="ORIGINALWIDTH" val="142.4822"/>
  <p:tag name="LATEXADDIN" val="\documentclass{article}&#10;\usepackage{amsmath}&#10;\pagestyle{empty}&#10;\begin{document}&#10;\begin{align}&#10;&amp;|\hat{\Delta}|&gt;\Delta_{th1}\nonumber\\&#10;&amp;|e|&gt;e_{th}\nonumber&#10;\end{align}&#10;\end{document}"/>
  <p:tag name="IGUANATEXSIZE" val="8"/>
  <p:tag name="IGUANATEXCURSOR" val="13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2.4822"/>
  <p:tag name="LATEXADDIN" val="\documentclass{article}&#10;\usepackage{amsmath}&#10;\pagestyle{empty}&#10;\begin{document}&#10;\begin{align}&#10;&amp;|\hat{\Delta}|&gt;\Delta_{th1}\nonumber&#10;\end{align}&#10;\end{document}"/>
  <p:tag name="IGUANATEXSIZE" val="8"/>
  <p:tag name="IGUANATEXCURSOR" val="13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3.2321"/>
  <p:tag name="LATEXADDIN" val="\documentclass{article}&#10;\usepackage{amsmath}&#10;\pagestyle{empty}&#10;\begin{document}&#10;\begin{align}&#10;&amp;|\hat{\Delta}|&lt;\Delta_{th2}\nonumber&#10;\end{align}&#10;\end{document}"/>
  <p:tag name="IGUANATEXSIZE" val="8"/>
  <p:tag name="IGUANATEXCURSOR" val="12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8"/>
  <p:tag name="IGUANATEXCURSOR" val="10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68.99134"/>
  <p:tag name="OUTPUTTYPE" val="PNG"/>
  <p:tag name="IGUANATEXVERSION" val="160"/>
  <p:tag name="LATEXADDIN" val="\documentclass{article}&#10;\usepackage{amsmath}&#10;\pagestyle{empty}&#10;\begin{document}&#10;\begin{align}&#10;q_d,\dot{q}_d\nonumber&#10;\end{align}&#10;\end{document}"/>
  <p:tag name="IGUANATEXSIZE" val="18"/>
  <p:tag name="IGUANATEXCURSOR" val="10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OUTPUTTYPE" val="PNG"/>
  <p:tag name="IGUANATEXVERSION" val="160"/>
  <p:tag name="LATEXADDIN" val="\documentclass{article}&#10;\usepackage{amsmath}&#10;\pagestyle{empty}&#10;\begin{document}&#10;\begin{align}&#10;p_d\nonumber&#10;\end{align}&#10;\end{document}"/>
  <p:tag name="IGUANATEXSIZE" val="1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OUTPUTTYPE" val="PNG"/>
  <p:tag name="IGUANATEXVERSION" val="160"/>
  <p:tag name="LATEXADDIN" val="\documentclass{article}&#10;\usepackage{amsmath}&#10;\pagestyle{empty}&#10;\begin{document}&#10;\begin{align}&#10;p_m\nonumber&#10;\end{align}&#10;\end{document}"/>
  <p:tag name="IGUANATEXSIZE" val="1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49.49378"/>
  <p:tag name="OUTPUTTYPE" val="PNG"/>
  <p:tag name="IGUANATEXVERSION" val="160"/>
  <p:tag name="LATEXADDIN" val="\documentclass{article}&#10;\usepackage{amsmath}&#10;\pagestyle{empty}&#10;\begin{document}&#10;\begin{align}&#10;\tau/f\nonumber&#10;\end{align}&#10;\end{document}"/>
  <p:tag name="IGUANATEXSIZE" val="1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13.49835"/>
  <p:tag name="OUTPUTTYPE" val="PNG"/>
  <p:tag name="IGUANATEXVERSION" val="160"/>
  <p:tag name="LATEXADDIN" val="\documentclass{article}&#10;\usepackage{amsmath}&#10;\pagestyle{empty}&#10;\begin{document}&#10;\begin{align}&#10;q\nonumber&#10;\end{align}&#10;\end{document}"/>
  <p:tag name="IGUANATEXSIZE" val="18"/>
  <p:tag name="IGUANATEXCURSOR" val="9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29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 (Student)</cp:lastModifiedBy>
  <cp:revision>10</cp:revision>
  <dcterms:created xsi:type="dcterms:W3CDTF">2021-07-13T01:52:56Z</dcterms:created>
  <dcterms:modified xsi:type="dcterms:W3CDTF">2023-10-28T01:33:35Z</dcterms:modified>
</cp:coreProperties>
</file>