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08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17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374121"/>
            <a:ext cx="48006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200679"/>
            <a:ext cx="48006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6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21709"/>
            <a:ext cx="1380173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21709"/>
            <a:ext cx="4060508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5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569913"/>
            <a:ext cx="552069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529821"/>
            <a:ext cx="552069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608542"/>
            <a:ext cx="27203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608542"/>
            <a:ext cx="27203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21709"/>
            <a:ext cx="552069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560388"/>
            <a:ext cx="270783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835025"/>
            <a:ext cx="2707838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560388"/>
            <a:ext cx="272117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835025"/>
            <a:ext cx="2721174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52400"/>
            <a:ext cx="2064424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29142"/>
            <a:ext cx="324040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85800"/>
            <a:ext cx="2064424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9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52400"/>
            <a:ext cx="2064424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29142"/>
            <a:ext cx="324040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85800"/>
            <a:ext cx="2064424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21709"/>
            <a:ext cx="552069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608542"/>
            <a:ext cx="552069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118784"/>
            <a:ext cx="14401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D487-E9A5-4BD0-B6C1-1043E79918C3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118784"/>
            <a:ext cx="216027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118784"/>
            <a:ext cx="14401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E59FA6-C8C0-47B2-96FF-4C3017BE85D2}"/>
              </a:ext>
            </a:extLst>
          </p:cNvPr>
          <p:cNvSpPr txBox="1"/>
          <p:nvPr/>
        </p:nvSpPr>
        <p:spPr>
          <a:xfrm>
            <a:off x="619127" y="767060"/>
            <a:ext cx="80221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Mode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Switching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A26D6A-739F-47B7-BDD1-18FE1064F25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23826" y="997893"/>
            <a:ext cx="495300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7F902C-2E11-4FE4-B287-751127215347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 flipV="1">
            <a:off x="1421346" y="997890"/>
            <a:ext cx="16303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3511DD-202A-41E7-8154-6F188206CAF9}"/>
              </a:ext>
            </a:extLst>
          </p:cNvPr>
          <p:cNvSpPr txBox="1"/>
          <p:nvPr/>
        </p:nvSpPr>
        <p:spPr>
          <a:xfrm>
            <a:off x="3435000" y="859393"/>
            <a:ext cx="5161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SMC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6CA3CE-A48A-463F-8C30-13916A92913B}"/>
              </a:ext>
            </a:extLst>
          </p:cNvPr>
          <p:cNvSpPr/>
          <p:nvPr/>
        </p:nvSpPr>
        <p:spPr>
          <a:xfrm>
            <a:off x="1584384" y="929310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8F243-184B-4D77-BBAA-2CC44FC0E547}"/>
              </a:ext>
            </a:extLst>
          </p:cNvPr>
          <p:cNvSpPr txBox="1"/>
          <p:nvPr/>
        </p:nvSpPr>
        <p:spPr>
          <a:xfrm>
            <a:off x="4192524" y="767060"/>
            <a:ext cx="7535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PressrueControl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733C1-4E59-4FFE-9FAA-2A77E55FE8DF}"/>
              </a:ext>
            </a:extLst>
          </p:cNvPr>
          <p:cNvSpPr txBox="1"/>
          <p:nvPr/>
        </p:nvSpPr>
        <p:spPr>
          <a:xfrm>
            <a:off x="5200653" y="767060"/>
            <a:ext cx="7810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Soft</a:t>
            </a:r>
          </a:p>
          <a:p>
            <a:pPr algn="ctr"/>
            <a:r>
              <a:rPr lang="en-US" sz="1200" dirty="0"/>
              <a:t>Actuator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BE422-1956-4A4B-A2C3-94A99C5F727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951156" y="997892"/>
            <a:ext cx="241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A12E2C-E2F2-4D5B-877F-90E41F56E5C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946047" y="997892"/>
            <a:ext cx="254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DA64FE-3A58-4E1F-B874-6A02AF82237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981704" y="997892"/>
            <a:ext cx="3738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\documentclass{article}&#10;\usepackage{amsmath}&#10;\pagestyle{empty}&#10;\begin{document}&#10;\begin{align}&#10;\theta_d,\dot{\theta}_d,\ddot{\theta}_d\nonumber&#10;\end{align}&#10;\end{document}" title="IguanaTex Bitmap Display">
            <a:extLst>
              <a:ext uri="{FF2B5EF4-FFF2-40B4-BE49-F238E27FC236}">
                <a16:creationId xmlns:a16="http://schemas.microsoft.com/office/drawing/2014/main" id="{7685CFFD-51A7-4AF8-ACC0-CE7EE545D1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" y="789665"/>
            <a:ext cx="544914" cy="175543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81C1A4E1-C0E0-4E81-9086-250B4CB0D9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51" y="862154"/>
            <a:ext cx="102400" cy="106057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\begin{align}&#10;-\nonumber&#10;\end{align}&#10;\end{document}" title="IguanaTex Bitmap Display">
            <a:extLst>
              <a:ext uri="{FF2B5EF4-FFF2-40B4-BE49-F238E27FC236}">
                <a16:creationId xmlns:a16="http://schemas.microsoft.com/office/drawing/2014/main" id="{38DBE704-8595-46F1-B93E-00A4AABD3F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85" y="1165431"/>
            <a:ext cx="95086" cy="10971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\begin{align}&#10;e\nonumber&#10;\end{align}&#10;\end{document}" title="IguanaTex Bitmap Display">
            <a:extLst>
              <a:ext uri="{FF2B5EF4-FFF2-40B4-BE49-F238E27FC236}">
                <a16:creationId xmlns:a16="http://schemas.microsoft.com/office/drawing/2014/main" id="{F09D1788-7002-460F-A695-A69E0351E39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86" y="876781"/>
            <a:ext cx="72533" cy="76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D1FB4D1-054A-4181-9F4C-3A1737B6F839}"/>
              </a:ext>
            </a:extLst>
          </p:cNvPr>
          <p:cNvGrpSpPr/>
          <p:nvPr/>
        </p:nvGrpSpPr>
        <p:grpSpPr>
          <a:xfrm>
            <a:off x="2078169" y="367284"/>
            <a:ext cx="602909" cy="276999"/>
            <a:chOff x="1997416" y="1398635"/>
            <a:chExt cx="602909" cy="27699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1912DB-9BBC-4B84-AD90-4CA6394B5ED5}"/>
                </a:ext>
              </a:extLst>
            </p:cNvPr>
            <p:cNvSpPr txBox="1"/>
            <p:nvPr/>
          </p:nvSpPr>
          <p:spPr>
            <a:xfrm>
              <a:off x="1997416" y="1398635"/>
              <a:ext cx="60290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  <p:pic>
          <p:nvPicPr>
            <p:cNvPr id="42" name="Picture 41" descr="\documentclass{article}&#10;\usepackage{amsmath}&#10;\pagestyle{empty}&#10;\begin{document}&#10;\begin{align}&#10;de/dt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E1EDF20-97E6-4620-8A73-15327D00C79A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498" y="1462162"/>
              <a:ext cx="354743" cy="149943"/>
            </a:xfrm>
            <a:prstGeom prst="rect">
              <a:avLst/>
            </a:prstGeom>
          </p:spPr>
        </p:pic>
      </p:grpSp>
      <p:pic>
        <p:nvPicPr>
          <p:cNvPr id="53" name="Picture 52" descr="\documentclass{article}&#10;\usepackage{amsmath}&#10;\pagestyle{empty}&#10;\begin{document}&#10;\begin{align}&#10;\theta\nonumber&#10;\end{align}&#10;\end{document}" title="IguanaTex Bitmap Display">
            <a:extLst>
              <a:ext uri="{FF2B5EF4-FFF2-40B4-BE49-F238E27FC236}">
                <a16:creationId xmlns:a16="http://schemas.microsoft.com/office/drawing/2014/main" id="{52840088-0049-46C2-8C29-7F7C2B2D5A2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16" y="1175696"/>
            <a:ext cx="65829" cy="10605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B84D1B-80C9-42B5-9335-3D6AA1792E01}"/>
              </a:ext>
            </a:extLst>
          </p:cNvPr>
          <p:cNvCxnSpPr>
            <a:cxnSpLocks/>
          </p:cNvCxnSpPr>
          <p:nvPr/>
        </p:nvCxnSpPr>
        <p:spPr>
          <a:xfrm flipH="1" flipV="1">
            <a:off x="1652964" y="1935003"/>
            <a:ext cx="4447988" cy="1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41E9D7-A0C7-465A-9389-D6514F171261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1652964" y="1066470"/>
            <a:ext cx="0" cy="87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39A80A6-28D1-4903-BB54-BB6B408FA620}"/>
              </a:ext>
            </a:extLst>
          </p:cNvPr>
          <p:cNvCxnSpPr>
            <a:cxnSpLocks/>
          </p:cNvCxnSpPr>
          <p:nvPr/>
        </p:nvCxnSpPr>
        <p:spPr>
          <a:xfrm flipV="1">
            <a:off x="6100952" y="997889"/>
            <a:ext cx="0" cy="942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\documentclass{article}&#10;\usepackage{amsmath}&#10;\pagestyle{empty}&#10;\begin{document}&#10;\begin{align}&#10;\theta,\phi\nonumber&#10;\end{align}&#10;\end{document}" title="IguanaTex Bitmap Display">
            <a:extLst>
              <a:ext uri="{FF2B5EF4-FFF2-40B4-BE49-F238E27FC236}">
                <a16:creationId xmlns:a16="http://schemas.microsoft.com/office/drawing/2014/main" id="{D2946E7B-DDC0-4B1F-B49C-E9A01B25B5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40" y="847524"/>
            <a:ext cx="230401" cy="135314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2692F34-00C7-4BBA-88D4-5C48452056F5}"/>
              </a:ext>
            </a:extLst>
          </p:cNvPr>
          <p:cNvGrpSpPr/>
          <p:nvPr/>
        </p:nvGrpSpPr>
        <p:grpSpPr>
          <a:xfrm>
            <a:off x="2078170" y="859395"/>
            <a:ext cx="602909" cy="276999"/>
            <a:chOff x="2276570" y="1008312"/>
            <a:chExt cx="602909" cy="27699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0E85-9892-4632-BEFD-B8ABAAE7BCA0}"/>
                </a:ext>
              </a:extLst>
            </p:cNvPr>
            <p:cNvSpPr txBox="1"/>
            <p:nvPr/>
          </p:nvSpPr>
          <p:spPr>
            <a:xfrm>
              <a:off x="2276570" y="1008312"/>
              <a:ext cx="60290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/>
            </a:p>
          </p:txBody>
        </p:sp>
        <p:pic>
          <p:nvPicPr>
            <p:cNvPr id="70" name="Picture 69" descr="\documentclass{article}&#10;\usepackage{amsmath}&#10;\pagestyle{empty}&#10;\begin{document}&#10;\begin{align}&#10;\lambd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9FC4678D-C472-4CE2-93B2-B41402A2B3CC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763" y="1093782"/>
              <a:ext cx="76800" cy="106057"/>
            </a:xfrm>
            <a:prstGeom prst="rect">
              <a:avLst/>
            </a:prstGeom>
          </p:spPr>
        </p:pic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50513D-B5E7-4D2F-84A1-FC7CC60DC1AF}"/>
              </a:ext>
            </a:extLst>
          </p:cNvPr>
          <p:cNvCxnSpPr>
            <a:cxnSpLocks/>
            <a:stCxn id="11" idx="6"/>
            <a:endCxn id="66" idx="1"/>
          </p:cNvCxnSpPr>
          <p:nvPr/>
        </p:nvCxnSpPr>
        <p:spPr>
          <a:xfrm>
            <a:off x="1721545" y="997890"/>
            <a:ext cx="356625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AEFDE95-8E1A-43C2-94D5-5610F8B6A696}"/>
              </a:ext>
            </a:extLst>
          </p:cNvPr>
          <p:cNvSpPr/>
          <p:nvPr/>
        </p:nvSpPr>
        <p:spPr>
          <a:xfrm>
            <a:off x="2887718" y="929310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482F87-BCEC-465F-A278-5C159BA01843}"/>
              </a:ext>
            </a:extLst>
          </p:cNvPr>
          <p:cNvSpPr txBox="1"/>
          <p:nvPr/>
        </p:nvSpPr>
        <p:spPr>
          <a:xfrm>
            <a:off x="4284156" y="1468199"/>
            <a:ext cx="592073" cy="276999"/>
          </a:xfrm>
          <a:prstGeom prst="rect">
            <a:avLst/>
          </a:prstGeom>
          <a:ln>
            <a:solidFill>
              <a:srgbClr val="2D0AF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D0AFE"/>
                </a:solidFill>
              </a:rPr>
              <a:t>NDOB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AF73A00-5D17-4C62-94C4-AFEA1C3D07DF}"/>
              </a:ext>
            </a:extLst>
          </p:cNvPr>
          <p:cNvCxnSpPr>
            <a:cxnSpLocks/>
            <a:stCxn id="66" idx="3"/>
            <a:endCxn id="78" idx="2"/>
          </p:cNvCxnSpPr>
          <p:nvPr/>
        </p:nvCxnSpPr>
        <p:spPr>
          <a:xfrm flipV="1">
            <a:off x="2681078" y="997890"/>
            <a:ext cx="20664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F098568F-D4E0-4920-9E13-561FEDBEB1D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9" y="862154"/>
            <a:ext cx="102400" cy="106057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21E414-1E94-4960-8247-208ADEDC7A48}"/>
              </a:ext>
            </a:extLst>
          </p:cNvPr>
          <p:cNvCxnSpPr>
            <a:cxnSpLocks/>
            <a:stCxn id="78" idx="6"/>
            <a:endCxn id="10" idx="1"/>
          </p:cNvCxnSpPr>
          <p:nvPr/>
        </p:nvCxnSpPr>
        <p:spPr>
          <a:xfrm>
            <a:off x="3024879" y="997890"/>
            <a:ext cx="41012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DCA91C-A18A-4055-8FC4-9D68C319B712}"/>
              </a:ext>
            </a:extLst>
          </p:cNvPr>
          <p:cNvCxnSpPr>
            <a:cxnSpLocks/>
          </p:cNvCxnSpPr>
          <p:nvPr/>
        </p:nvCxnSpPr>
        <p:spPr>
          <a:xfrm flipH="1">
            <a:off x="4876228" y="1683283"/>
            <a:ext cx="1224724" cy="0"/>
          </a:xfrm>
          <a:prstGeom prst="straightConnector1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79C5FD2-0AF1-45F4-B7F0-765035E440DD}"/>
              </a:ext>
            </a:extLst>
          </p:cNvPr>
          <p:cNvCxnSpPr>
            <a:cxnSpLocks/>
            <a:endCxn id="80" idx="3"/>
          </p:cNvCxnSpPr>
          <p:nvPr/>
        </p:nvCxnSpPr>
        <p:spPr>
          <a:xfrm rot="5400000">
            <a:off x="4631451" y="1242667"/>
            <a:ext cx="608809" cy="119252"/>
          </a:xfrm>
          <a:prstGeom prst="bentConnector2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4201D366-25DC-42B6-876D-5A0A002084C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28" y="751992"/>
            <a:ext cx="102400" cy="106057"/>
          </a:xfrm>
          <a:prstGeom prst="rect">
            <a:avLst/>
          </a:prstGeom>
        </p:spPr>
      </p:pic>
      <p:pic>
        <p:nvPicPr>
          <p:cNvPr id="106" name="Picture 105" descr="\documentclass{article}&#10;\usepackage{amsmath}&#10;\pagestyle{empty}&#10;\begin{document}&#10;\begin{align}&#10;\sigma\nonumber&#10;\end{align}&#10;\end{document}" title="IguanaTex Bitmap Display">
            <a:extLst>
              <a:ext uri="{FF2B5EF4-FFF2-40B4-BE49-F238E27FC236}">
                <a16:creationId xmlns:a16="http://schemas.microsoft.com/office/drawing/2014/main" id="{09D480D2-7835-4795-BC68-A7C45BE08F0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06" y="882270"/>
            <a:ext cx="84114" cy="65829"/>
          </a:xfrm>
          <a:prstGeom prst="rect">
            <a:avLst/>
          </a:prstGeom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720501F-3AAE-4EFC-88B4-26E82C840D05}"/>
              </a:ext>
            </a:extLst>
          </p:cNvPr>
          <p:cNvCxnSpPr>
            <a:stCxn id="40" idx="3"/>
            <a:endCxn id="78" idx="0"/>
          </p:cNvCxnSpPr>
          <p:nvPr/>
        </p:nvCxnSpPr>
        <p:spPr>
          <a:xfrm>
            <a:off x="2681078" y="505784"/>
            <a:ext cx="275221" cy="423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6E4717E-A7AF-4596-8B06-8C14D1FCFA09}"/>
              </a:ext>
            </a:extLst>
          </p:cNvPr>
          <p:cNvCxnSpPr>
            <a:endCxn id="40" idx="1"/>
          </p:cNvCxnSpPr>
          <p:nvPr/>
        </p:nvCxnSpPr>
        <p:spPr>
          <a:xfrm rot="5400000" flipH="1" flipV="1">
            <a:off x="1742959" y="662682"/>
            <a:ext cx="492108" cy="178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B5747FA0-2901-491A-A771-8033CE33BC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9778" y="997888"/>
            <a:ext cx="640080" cy="230836"/>
          </a:xfrm>
          <a:prstGeom prst="bentConnector4">
            <a:avLst>
              <a:gd name="adj1" fmla="val 308"/>
              <a:gd name="adj2" fmla="val 199031"/>
            </a:avLst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F91A2D9-744B-43C8-A284-4705EE063D1B}"/>
              </a:ext>
            </a:extLst>
          </p:cNvPr>
          <p:cNvCxnSpPr>
            <a:stCxn id="80" idx="1"/>
            <a:endCxn id="10" idx="2"/>
          </p:cNvCxnSpPr>
          <p:nvPr/>
        </p:nvCxnSpPr>
        <p:spPr>
          <a:xfrm rot="10800000">
            <a:off x="3693080" y="1136393"/>
            <a:ext cx="591077" cy="470307"/>
          </a:xfrm>
          <a:prstGeom prst="bentConnector2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F3DEBDB-3360-416A-907D-25922057B91B}"/>
              </a:ext>
            </a:extLst>
          </p:cNvPr>
          <p:cNvCxnSpPr>
            <a:endCxn id="4" idx="2"/>
          </p:cNvCxnSpPr>
          <p:nvPr/>
        </p:nvCxnSpPr>
        <p:spPr>
          <a:xfrm rot="10800000">
            <a:off x="1020238" y="1228726"/>
            <a:ext cx="2672845" cy="377977"/>
          </a:xfrm>
          <a:prstGeom prst="bentConnector2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4" name="Picture 133" descr="\documentclass{article}&#10;\usepackage{amsmath}&#10;\usepackage{xcolor}&#10;\pagestyle{empty}&#10;\begin{document}&#10;\begin{align}&#10;\color{blue}&#10;\hat{\Delta}\nonumber&#10;\end{align}&#10;\end{document}" title="IguanaTex Bitmap Display">
            <a:extLst>
              <a:ext uri="{FF2B5EF4-FFF2-40B4-BE49-F238E27FC236}">
                <a16:creationId xmlns:a16="http://schemas.microsoft.com/office/drawing/2014/main" id="{9902A93A-45DF-4591-B015-947945C8508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73" y="1428224"/>
            <a:ext cx="117028" cy="149943"/>
          </a:xfrm>
          <a:prstGeom prst="rect">
            <a:avLst/>
          </a:prstGeom>
        </p:spPr>
      </p:pic>
      <p:pic>
        <p:nvPicPr>
          <p:cNvPr id="138" name="Picture 137" descr="\documentclass{article}&#10;\usepackage{amsmath}&#10;\pagestyle{empty}&#10;\begin{document}&#10;\begin{align}&#10;p_d\nonumber&#10;\end{align}&#10;\end{document}" title="IguanaTex Bitmap Display">
            <a:extLst>
              <a:ext uri="{FF2B5EF4-FFF2-40B4-BE49-F238E27FC236}">
                <a16:creationId xmlns:a16="http://schemas.microsoft.com/office/drawing/2014/main" id="{D0807747-B5C4-4514-A702-881CF8DC2BE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67" y="867639"/>
            <a:ext cx="146285" cy="95086"/>
          </a:xfrm>
          <a:prstGeom prst="rect">
            <a:avLst/>
          </a:prstGeom>
        </p:spPr>
      </p:pic>
      <p:pic>
        <p:nvPicPr>
          <p:cNvPr id="140" name="Picture 139" descr="\documentclass{article}&#10;\usepackage{amsmath}&#10;\pagestyle{empty}&#10;\begin{document}&#10;\begin{align}&#10;p_m\nonumber&#10;\end{align}&#10;\end{document}" title="IguanaTex Bitmap Display">
            <a:extLst>
              <a:ext uri="{FF2B5EF4-FFF2-40B4-BE49-F238E27FC236}">
                <a16:creationId xmlns:a16="http://schemas.microsoft.com/office/drawing/2014/main" id="{FBB87B51-5BD1-4F81-B0B1-F1BFF486EE3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26" y="867639"/>
            <a:ext cx="190170" cy="95086"/>
          </a:xfrm>
          <a:prstGeom prst="rect">
            <a:avLst/>
          </a:prstGeom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2EDA6DC9-EAAA-4220-9575-B4FFF6A2C1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09218" y="1420485"/>
            <a:ext cx="868680" cy="182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 descr="\documentclass{article}&#10;\usepackage{amsmath}&#10;\pagestyle{empty}&#10;\begin{document}&#10;\begin{align}&#10;\phi\nonumber&#10;\end{align}&#10;\end{document}" title="IguanaTex Bitmap Display">
            <a:extLst>
              <a:ext uri="{FF2B5EF4-FFF2-40B4-BE49-F238E27FC236}">
                <a16:creationId xmlns:a16="http://schemas.microsoft.com/office/drawing/2014/main" id="{0C7F8AF4-8441-4199-9500-40A2A91DD39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69" y="1110355"/>
            <a:ext cx="80458" cy="1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04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.99551"/>
  <p:tag name="ORIGINALWIDTH" val="111.7361"/>
  <p:tag name="LATEXADDIN" val="\documentclass{article}&#10;\usepackage{amsmath}&#10;\pagestyle{empty}&#10;\begin{document}&#10;\begin{align}&#10;\theta_d,\dot{\theta}_d,\ddot{\theta}_d\nonumber&#10;\end{align}&#10;\end{document}"/>
  <p:tag name="IGUANATEXSIZE" val="12"/>
  <p:tag name="IGUANATEXCURSOR" val="142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23.99701"/>
  <p:tag name="LATEXADDIN" val="\documentclass{article}&#10;\usepackage{amsmath}&#10;\usepackage{xcolor}&#10;\pagestyle{empty}&#10;\begin{document}&#10;\begin{align}&#10;\color{blue}&#10;\hat{\Delta}\nonumber&#10;\end{align}&#10;\end{document}"/>
  <p:tag name="IGUANATEXSIZE" val="12"/>
  <p:tag name="IGUANATEXCURSOR" val="125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LATEXADDIN" val="\documentclass{article}&#10;\usepackage{amsmath}&#10;\pagestyle{empty}&#10;\begin{document}&#10;\begin{align}&#10;p_d\nonumber&#10;\end{align}&#10;\end{document}"/>
  <p:tag name="IGUANATEXSIZE" val="12"/>
  <p:tag name="IGUANATEXCURSOR" val="9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LATEXADDIN" val="\documentclass{article}&#10;\usepackage{amsmath}&#10;\pagestyle{empty}&#10;\begin{document}&#10;\begin{align}&#10;p_m\nonumber&#10;\end{align}&#10;\end{document}"/>
  <p:tag name="IGUANATEXSIZE" val="12"/>
  <p:tag name="IGUANATEXCURSOR" val="97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16.49795"/>
  <p:tag name="LATEXADDIN" val="\documentclass{article}&#10;\usepackage{amsmath}&#10;\pagestyle{empty}&#10;\begin{document}&#10;\begin{align}&#10;\phi\nonumber&#10;\end{align}&#10;\end{document}"/>
  <p:tag name="IGUANATEXSIZE" val="12"/>
  <p:tag name="IGUANATEXCURSOR" val="98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5.74803"/>
  <p:tag name="LATEXADDIN" val="\documentclass{article}&#10;\usepackage{amsmath}&#10;\pagestyle{empty}&#10;\begin{document}&#10;\begin{align}&#10;\lambda\nonumber&#10;\end{align}&#10;\end{document}"/>
  <p:tag name="IGUANATEXSIZE" val="12"/>
  <p:tag name="IGUANATEXCURSOR" val="101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72.74094"/>
  <p:tag name="LATEXADDIN" val="\documentclass{article}&#10;\usepackage{amsmath}&#10;\pagestyle{empty}&#10;\begin{document}&#10;\begin{align}&#10;de/dt\nonumber&#10;\end{align}&#10;\end{document}"/>
  <p:tag name="IGUANATEXSIZE" val="12"/>
  <p:tag name="IGUANATEXCURSOR" val="108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.249685"/>
  <p:tag name="ORIGINALWIDTH" val="19.49756"/>
  <p:tag name="LATEXADDIN" val="\documentclass{article}&#10;\usepackage{amsmath}&#10;\pagestyle{empty}&#10;\begin{document}&#10;\begin{align}&#10;-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2.74843"/>
  <p:tag name="LATEXADDIN" val="\documentclass{article}&#10;\usepackage{amsmath}&#10;\pagestyle{empty}&#10;\begin{document}&#10;\begin{align}&#10;e\nonumber&#10;\end{align}&#10;\end{document}"/>
  <p:tag name="IGUANATEXSIZE" val="14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3.49835"/>
  <p:tag name="LATEXADDIN" val="\documentclass{article}&#10;\usepackage{amsmath}&#10;\pagestyle{empty}&#10;\begin{document}&#10;\begin{align}&#10;\theta\nonumber&#10;\end{align}&#10;\end{document}"/>
  <p:tag name="IGUANATEXSIZE" val="12"/>
  <p:tag name="IGUANATEXCURSOR" val="100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47.24409"/>
  <p:tag name="LATEXADDIN" val="\documentclass{article}&#10;\usepackage{amsmath}&#10;\pagestyle{empty}&#10;\begin{document}&#10;\begin{align}&#10;\theta,\phi\nonumber&#10;\end{align}&#10;\end{document}"/>
  <p:tag name="IGUANATEXSIZE" val="12"/>
  <p:tag name="IGUANATEXCURSOR" val="105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7.24787"/>
  <p:tag name="LATEXADDIN" val="\documentclass{article}&#10;\usepackage{amsmath}&#10;\pagestyle{empty}&#10;\begin{document}&#10;\begin{align}&#10;\sigma\nonumber&#10;\end{align}&#10;\end{document}"/>
  <p:tag name="IGUANATEXSIZE" val="12"/>
  <p:tag name="IGUANATEXCURSOR" val="100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Qiao</dc:creator>
  <cp:lastModifiedBy>Zhi Qiao</cp:lastModifiedBy>
  <cp:revision>6</cp:revision>
  <dcterms:created xsi:type="dcterms:W3CDTF">2021-07-13T01:52:56Z</dcterms:created>
  <dcterms:modified xsi:type="dcterms:W3CDTF">2021-07-13T02:34:06Z</dcterms:modified>
</cp:coreProperties>
</file>