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50900-D827-47F5-A923-6E612FF0E80F}" type="datetimeFigureOut">
              <a:rPr lang="ru-RU"/>
              <a:pPr>
                <a:defRPr/>
              </a:pPr>
              <a:t>27.05.2010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F6BE3-1DE6-4990-94DD-523DD17277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DAF21-F5DE-4BB5-8A2B-3260D7BD3668}" type="datetimeFigureOut">
              <a:rPr lang="ru-RU"/>
              <a:pPr>
                <a:defRPr/>
              </a:pPr>
              <a:t>27.05.2010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A3D73-FEB5-4381-A7C0-A37D350FA3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743A6-CD78-4D18-A401-F28537F03783}" type="datetimeFigureOut">
              <a:rPr lang="ru-RU"/>
              <a:pPr>
                <a:defRPr/>
              </a:pPr>
              <a:t>27.05.2010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10445-BE49-4605-8FDB-8D333A09BB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0F326-D083-4C31-B87A-63A3126B9FE4}" type="datetimeFigureOut">
              <a:rPr lang="ru-RU"/>
              <a:pPr>
                <a:defRPr/>
              </a:pPr>
              <a:t>27.05.2010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03CB5-61A4-41A2-A4D8-5179DEFD26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AACCA-0DE3-4588-82DB-BE60548FADC6}" type="datetimeFigureOut">
              <a:rPr lang="ru-RU"/>
              <a:pPr>
                <a:defRPr/>
              </a:pPr>
              <a:t>27.05.2010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9D203-45B9-47DB-9BAA-4CAB591BCE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6E315-C6CD-4FC4-8029-69D35DE937B6}" type="datetimeFigureOut">
              <a:rPr lang="ru-RU"/>
              <a:pPr>
                <a:defRPr/>
              </a:pPr>
              <a:t>27.05.2010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5E02C-A8C1-46F0-A35C-2372359B29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FB9A5-228E-465C-BC30-D72994BBB1C4}" type="datetimeFigureOut">
              <a:rPr lang="ru-RU"/>
              <a:pPr>
                <a:defRPr/>
              </a:pPr>
              <a:t>27.05.2010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754D3-8E38-4E57-96E7-D30D843E5B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11E40-08E1-4EF0-B907-6F53B5EDDEF8}" type="datetimeFigureOut">
              <a:rPr lang="ru-RU"/>
              <a:pPr>
                <a:defRPr/>
              </a:pPr>
              <a:t>27.05.2010</a:t>
            </a:fld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55040-78EB-4769-BD85-A8F9664FD2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211AD-28D0-47C2-82E1-D006C336E02F}" type="datetimeFigureOut">
              <a:rPr lang="ru-RU"/>
              <a:pPr>
                <a:defRPr/>
              </a:pPr>
              <a:t>27.05.2010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FBE74-C5BC-4FF0-A911-75A3783095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B3A61-3CC3-4EA0-8D0A-C463D0FDEBD3}" type="datetimeFigureOut">
              <a:rPr lang="ru-RU"/>
              <a:pPr>
                <a:defRPr/>
              </a:pPr>
              <a:t>27.05.2010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6F2C6-9D1F-4F82-AF7B-1E5328A4AC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51699-B88D-4F5C-91FE-10A7462FE6E8}" type="datetimeFigureOut">
              <a:rPr lang="ru-RU"/>
              <a:pPr>
                <a:defRPr/>
              </a:pPr>
              <a:t>27.05.2010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4BC07-6B6C-4EA6-95E9-C31C549DCB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3FF23-09D5-44EB-864E-B69E34AE461A}" type="datetimeFigureOut">
              <a:rPr lang="ru-RU"/>
              <a:pPr>
                <a:defRPr/>
              </a:pPr>
              <a:t>27.05.2010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6CC4EA-0CF9-4570-8AFD-3A0BC0BB78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9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9pPr>
    </p:titleStyle>
    <p:bodyStyle>
      <a:lvl1pPr marL="547688" indent="-411163" algn="l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5400" dirty="0" smtClean="0"/>
              <a:t>ОБЪЯВЛЕНИЕ</a:t>
            </a:r>
            <a:endParaRPr lang="ru-RU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</TotalTime>
  <Words>1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Times New Roman</vt:lpstr>
      <vt:lpstr>Arial</vt:lpstr>
      <vt:lpstr>Wingdings 2</vt:lpstr>
      <vt:lpstr>Wingdings</vt:lpstr>
      <vt:lpstr>Wingdings 3</vt:lpstr>
      <vt:lpstr>Calibri</vt:lpstr>
      <vt:lpstr>Апекс</vt:lpstr>
      <vt:lpstr>ОБЪЯВЛЕНИЕ</vt:lpstr>
    </vt:vector>
  </TitlesOfParts>
  <Company>ASU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ОБЪЯВЛЕНИЕ</dc:title>
  <dc:creator>Тамара Камильевна</dc:creator>
  <cp:lastModifiedBy>Тамара Камильевна</cp:lastModifiedBy>
  <cp:revision>2</cp:revision>
  <dcterms:created xsi:type="dcterms:W3CDTF">2010-05-27T11:18:49Z</dcterms:created>
  <dcterms:modified xsi:type="dcterms:W3CDTF">2010-05-27T11:21:28Z</dcterms:modified>
</cp:coreProperties>
</file>