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64" r:id="rId6"/>
    <p:sldId id="263" r:id="rId7"/>
    <p:sldId id="262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7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0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8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86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5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1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81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8077200" cy="309634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Team Members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/>
              <a:t>ASVK Vinayak</a:t>
            </a:r>
            <a:br>
              <a:rPr lang="en-US" dirty="0" smtClean="0"/>
            </a:br>
            <a:r>
              <a:rPr lang="en-US" dirty="0" smtClean="0"/>
              <a:t>Sourav </a:t>
            </a:r>
            <a:r>
              <a:rPr lang="en-US" dirty="0" err="1" smtClean="0"/>
              <a:t>Bera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077200" cy="149961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rial Black" pitchFamily="34" charset="0"/>
              </a:rPr>
              <a:t>Gymstructor</a:t>
            </a:r>
            <a:endParaRPr lang="en-IN" sz="5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Gymstructor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During the COVID-19 Pandemic we can see that gyms, yoga centers are closed and we can see how difficult is to manage.</a:t>
            </a:r>
          </a:p>
          <a:p>
            <a:pPr algn="just"/>
            <a:r>
              <a:rPr lang="en-US" dirty="0" smtClean="0"/>
              <a:t>So we have came up with Gymstructor an android app from which users can do excersies, yoga in comfort of their home.</a:t>
            </a:r>
          </a:p>
          <a:p>
            <a:pPr algn="just"/>
            <a:r>
              <a:rPr lang="en-US" dirty="0" smtClean="0"/>
              <a:t>It also helps user by informing users about proper health diet, calculates user’s BMI and tells health status of the user.</a:t>
            </a:r>
          </a:p>
        </p:txBody>
      </p:sp>
    </p:spTree>
    <p:extLst>
      <p:ext uri="{BB962C8B-B14F-4D97-AF65-F5344CB8AC3E}">
        <p14:creationId xmlns:p14="http://schemas.microsoft.com/office/powerpoint/2010/main" val="125146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2222636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54082"/>
            <a:ext cx="2232248" cy="464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2834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4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2456681" cy="511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60" y="1664598"/>
            <a:ext cx="2448272" cy="50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89" y="1553466"/>
            <a:ext cx="2529072" cy="526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7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7543800" cy="914400"/>
          </a:xfrm>
        </p:spPr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Gymstructor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776864" cy="374441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During the COVID-19 Pandemic we can see that gyms, yoga centers are closed and we can feel how difficult is to manage.</a:t>
            </a:r>
          </a:p>
          <a:p>
            <a:pPr algn="just"/>
            <a:r>
              <a:rPr lang="en-US" sz="2400" dirty="0" smtClean="0"/>
              <a:t>So we have came up with Gymstructor an android app from which users can do exercises, yoga in comfort of their home.</a:t>
            </a:r>
          </a:p>
          <a:p>
            <a:pPr algn="just"/>
            <a:r>
              <a:rPr lang="en-US" sz="2400" dirty="0" smtClean="0"/>
              <a:t>It also helps user by telling users about proper health diet, calculates user’s BMI and tells health status of the user.</a:t>
            </a:r>
          </a:p>
        </p:txBody>
      </p:sp>
    </p:spTree>
    <p:extLst>
      <p:ext uri="{BB962C8B-B14F-4D97-AF65-F5344CB8AC3E}">
        <p14:creationId xmlns:p14="http://schemas.microsoft.com/office/powerpoint/2010/main" val="72105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users can expect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constantly working on making the app more user friendly.</a:t>
            </a:r>
          </a:p>
          <a:p>
            <a:r>
              <a:rPr lang="en-US" dirty="0" smtClean="0"/>
              <a:t>We will enhance the app by making a call section in which users can video contact their gym instructors from home only.</a:t>
            </a:r>
          </a:p>
          <a:p>
            <a:pPr marL="11887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70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36712"/>
            <a:ext cx="7200800" cy="51845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smtClean="0">
                <a:latin typeface="Arial Black" pitchFamily="34" charset="0"/>
              </a:rPr>
              <a:t>Member’s Individual  Contribution </a:t>
            </a:r>
          </a:p>
          <a:p>
            <a:pPr marL="0" indent="0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Sourav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has made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user friendly UI of the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app. He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has added BMI calculator for users in our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app. He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also helped while fixing the bugs of our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app.</a:t>
            </a:r>
          </a:p>
          <a:p>
            <a:pPr marL="0" indent="0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Vinayak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has added the video playlist section for yoga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warmup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exercises section. He has added Firebase support for our app. He has added the healthy diet section for the users.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Link :(https://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github.com/ASVKVINAYAK/Gymstructor)</a:t>
            </a:r>
          </a:p>
          <a:p>
            <a:pPr marL="0" indent="0" algn="just">
              <a:buNone/>
            </a:pPr>
            <a:r>
              <a:rPr lang="en-US" b="1" i="1" dirty="0" smtClean="0">
                <a:latin typeface="Arial Black" pitchFamily="34" charset="0"/>
              </a:rPr>
              <a:t> </a:t>
            </a:r>
            <a:endParaRPr lang="en-IN" b="1" i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3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41843">
            <a:off x="961312" y="2849504"/>
            <a:ext cx="6965245" cy="1202485"/>
          </a:xfrm>
        </p:spPr>
        <p:txBody>
          <a:bodyPr>
            <a:noAutofit/>
          </a:bodyPr>
          <a:lstStyle/>
          <a:p>
            <a:r>
              <a:rPr lang="en-US" sz="6600" b="1" i="1" dirty="0" smtClean="0">
                <a:latin typeface="Arial Rounded MT Bold" pitchFamily="34" charset="0"/>
              </a:rPr>
              <a:t>Thank You</a:t>
            </a:r>
            <a:endParaRPr lang="en-IN" sz="6600" b="1" i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8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47</TotalTime>
  <Words>272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Module</vt:lpstr>
      <vt:lpstr>Pushpin</vt:lpstr>
      <vt:lpstr>Team Members ASVK Vinayak Sourav Bera </vt:lpstr>
      <vt:lpstr>Purpose of Gymstructor</vt:lpstr>
      <vt:lpstr>Screenshots</vt:lpstr>
      <vt:lpstr>Screenshots</vt:lpstr>
      <vt:lpstr>Purpose of Gymstructor</vt:lpstr>
      <vt:lpstr>What users can expect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ASVK Vinayak Sourav Bera Siddhant jaiswal</dc:title>
  <dc:creator>VINAYAK</dc:creator>
  <cp:lastModifiedBy>VINAYAK</cp:lastModifiedBy>
  <cp:revision>12</cp:revision>
  <dcterms:created xsi:type="dcterms:W3CDTF">2021-04-23T17:31:54Z</dcterms:created>
  <dcterms:modified xsi:type="dcterms:W3CDTF">2021-04-30T17:44:59Z</dcterms:modified>
</cp:coreProperties>
</file>